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91" r:id="rId2"/>
  </p:sldMasterIdLst>
  <p:notesMasterIdLst>
    <p:notesMasterId r:id="rId23"/>
  </p:notesMasterIdLst>
  <p:handoutMasterIdLst>
    <p:handoutMasterId r:id="rId24"/>
  </p:handoutMasterIdLst>
  <p:sldIdLst>
    <p:sldId id="256" r:id="rId3"/>
    <p:sldId id="310" r:id="rId4"/>
    <p:sldId id="266" r:id="rId5"/>
    <p:sldId id="311" r:id="rId6"/>
    <p:sldId id="312" r:id="rId7"/>
    <p:sldId id="285" r:id="rId8"/>
    <p:sldId id="313" r:id="rId9"/>
    <p:sldId id="314" r:id="rId10"/>
    <p:sldId id="315" r:id="rId11"/>
    <p:sldId id="316" r:id="rId12"/>
    <p:sldId id="317" r:id="rId13"/>
    <p:sldId id="318" r:id="rId14"/>
    <p:sldId id="319" r:id="rId15"/>
    <p:sldId id="320" r:id="rId16"/>
    <p:sldId id="322" r:id="rId17"/>
    <p:sldId id="324" r:id="rId18"/>
    <p:sldId id="323" r:id="rId19"/>
    <p:sldId id="278" r:id="rId20"/>
    <p:sldId id="280" r:id="rId21"/>
    <p:sldId id="265" r:id="rId22"/>
  </p:sldIdLst>
  <p:sldSz cx="12192000" cy="6858000"/>
  <p:notesSz cx="6858000" cy="9144000"/>
  <p:embeddedFontLs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Calibri Light" panose="020F0302020204030204" pitchFamily="34" charset="0"/>
      <p:regular r:id="rId29"/>
      <p:italic r:id="rId30"/>
    </p:embeddedFont>
    <p:embeddedFont>
      <p:font typeface="Helvetica Light" panose="020B0604020202020204"/>
      <p:regular r:id="rId31"/>
    </p:embeddedFont>
    <p:embeddedFont>
      <p:font typeface="Helvetica Rounded" charset="0"/>
      <p:bold r:id="rId32"/>
    </p:embeddedFont>
    <p:embeddedFont>
      <p:font typeface="Montserrat" panose="00000500000000000000" pitchFamily="2" charset="0"/>
      <p:regular r:id="rId33"/>
      <p:bold r:id="rId34"/>
      <p:italic r:id="rId35"/>
      <p:boldItalic r:id="rId36"/>
    </p:embeddedFont>
    <p:embeddedFont>
      <p:font typeface="Port Lligat Sans" panose="020B0604020202020204" charset="0"/>
      <p:regular r:id="rId37"/>
    </p:embeddedFont>
    <p:embeddedFont>
      <p:font typeface="Product Sans" panose="020B0604020202020204" charset="0"/>
      <p:regular r:id="rId38"/>
      <p:bold r:id="rId39"/>
      <p:italic r:id="rId40"/>
      <p:boldItalic r:id="rId4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F0202"/>
    <a:srgbClr val="6F010C"/>
    <a:srgbClr val="A78295"/>
    <a:srgbClr val="C19898"/>
    <a:srgbClr val="251D24"/>
    <a:srgbClr val="D9D9D9"/>
    <a:srgbClr val="331D2C"/>
    <a:srgbClr val="3F2E3E"/>
    <a:srgbClr val="FFE5E5"/>
    <a:srgbClr val="EFE1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303" autoAdjust="0"/>
    <p:restoredTop sz="94660"/>
  </p:normalViewPr>
  <p:slideViewPr>
    <p:cSldViewPr snapToGrid="0">
      <p:cViewPr varScale="1">
        <p:scale>
          <a:sx n="82" d="100"/>
          <a:sy n="82" d="100"/>
        </p:scale>
        <p:origin x="749" y="8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82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2.fntdata"/><Relationship Id="rId39" Type="http://schemas.openxmlformats.org/officeDocument/2006/relationships/font" Target="fonts/font15.fntdata"/><Relationship Id="rId21" Type="http://schemas.openxmlformats.org/officeDocument/2006/relationships/slide" Target="slides/slide19.xml"/><Relationship Id="rId34" Type="http://schemas.openxmlformats.org/officeDocument/2006/relationships/font" Target="fonts/font10.fntdata"/><Relationship Id="rId42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handoutMaster" Target="handoutMasters/handoutMaster1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font" Target="fonts/font16.fntdata"/><Relationship Id="rId45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7.fntdata"/><Relationship Id="rId44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43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font" Target="fonts/font14.fntdata"/><Relationship Id="rId20" Type="http://schemas.openxmlformats.org/officeDocument/2006/relationships/slide" Target="slides/slide18.xml"/><Relationship Id="rId41" Type="http://schemas.openxmlformats.org/officeDocument/2006/relationships/font" Target="fonts/font17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dLbls>
          <c:dLblPos val="outEnd"/>
          <c:showLegendKey val="0"/>
          <c:showVal val="1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1.7779849358175685E-4"/>
          <c:y val="0.29689497739793735"/>
          <c:w val="0.31528432440949017"/>
          <c:h val="0.5323045031569488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C072-4BEA-80BE-D5BA764730A2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C072-4BEA-80BE-D5BA764730A2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C072-4BEA-80BE-D5BA764730A2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C072-4BEA-80BE-D5BA764730A2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C072-4BEA-80BE-D5BA764730A2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Sheet1!$G$6:$G$10</c:f>
              <c:strCache>
                <c:ptCount val="5"/>
                <c:pt idx="0">
                  <c:v>kehadiran</c:v>
                </c:pt>
                <c:pt idx="1">
                  <c:v>tugas</c:v>
                </c:pt>
                <c:pt idx="2">
                  <c:v>Kuis</c:v>
                </c:pt>
                <c:pt idx="3">
                  <c:v>UTP</c:v>
                </c:pt>
                <c:pt idx="4">
                  <c:v>UAP</c:v>
                </c:pt>
              </c:strCache>
            </c:strRef>
          </c:cat>
          <c:val>
            <c:numRef>
              <c:f>Sheet1!$H$6:$H$10</c:f>
              <c:numCache>
                <c:formatCode>General</c:formatCode>
                <c:ptCount val="5"/>
                <c:pt idx="0">
                  <c:v>10</c:v>
                </c:pt>
                <c:pt idx="1">
                  <c:v>20</c:v>
                </c:pt>
                <c:pt idx="2">
                  <c:v>15</c:v>
                </c:pt>
                <c:pt idx="3">
                  <c:v>25</c:v>
                </c:pt>
                <c:pt idx="4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C072-4BEA-80BE-D5BA764730A2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l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32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Helvetica Light" panose="020B0500000000000000" pitchFamily="34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9AACC8F-A51B-FD11-C58C-21D6B34DB19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F1B8AB1-813E-5080-20F4-BA2455CD06B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6A4F8D-39C8-48DC-A1E2-850E85CBB852}" type="datetimeFigureOut">
              <a:rPr lang="en-ID" smtClean="0"/>
              <a:t>14/10/2023</a:t>
            </a:fld>
            <a:endParaRPr lang="en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3651E8-C5B4-3EBB-0FE4-066382FF2AA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A28ED2-9010-DF25-6495-4B6C31DF63F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9D295E-66B8-4945-A46A-F18E71CA008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89278732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979B29-E173-4E6F-A001-89A73F438419}" type="datetimeFigureOut">
              <a:rPr lang="en-ID" smtClean="0"/>
              <a:t>14/10/2023</a:t>
            </a:fld>
            <a:endParaRPr lang="en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FC1D70-4297-4DF1-8F8B-90C74052C335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2660010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2.png"/><Relationship Id="rId4" Type="http://schemas.openxmlformats.org/officeDocument/2006/relationships/image" Target="../media/image1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3.png"/><Relationship Id="rId4" Type="http://schemas.openxmlformats.org/officeDocument/2006/relationships/image" Target="../media/image22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2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2.png"/><Relationship Id="rId4" Type="http://schemas.openxmlformats.org/officeDocument/2006/relationships/image" Target="../media/image13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2.png"/><Relationship Id="rId4" Type="http://schemas.openxmlformats.org/officeDocument/2006/relationships/image" Target="../media/image13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2.png"/><Relationship Id="rId4" Type="http://schemas.openxmlformats.org/officeDocument/2006/relationships/image" Target="../media/image1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3.png"/><Relationship Id="rId4" Type="http://schemas.openxmlformats.org/officeDocument/2006/relationships/image" Target="../media/image8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2.png"/><Relationship Id="rId4" Type="http://schemas.openxmlformats.org/officeDocument/2006/relationships/image" Target="../media/image13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2.png"/><Relationship Id="rId4" Type="http://schemas.openxmlformats.org/officeDocument/2006/relationships/image" Target="../media/image13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2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9.png"/><Relationship Id="rId4" Type="http://schemas.openxmlformats.org/officeDocument/2006/relationships/image" Target="../media/image22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9.png"/><Relationship Id="rId4" Type="http://schemas.openxmlformats.org/officeDocument/2006/relationships/image" Target="../media/image22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9.png"/><Relationship Id="rId4" Type="http://schemas.openxmlformats.org/officeDocument/2006/relationships/image" Target="../media/image22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2.png"/><Relationship Id="rId4" Type="http://schemas.openxmlformats.org/officeDocument/2006/relationships/image" Target="../media/image13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9.png"/><Relationship Id="rId4" Type="http://schemas.openxmlformats.org/officeDocument/2006/relationships/image" Target="../media/image22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9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12.png"/><Relationship Id="rId4" Type="http://schemas.openxmlformats.org/officeDocument/2006/relationships/image" Target="../media/image15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5" Type="http://schemas.openxmlformats.org/officeDocument/2006/relationships/chart" Target="../charts/chart2.xml"/><Relationship Id="rId4" Type="http://schemas.openxmlformats.org/officeDocument/2006/relationships/chart" Target="../charts/chart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9.png"/><Relationship Id="rId4" Type="http://schemas.openxmlformats.org/officeDocument/2006/relationships/image" Target="../media/image16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9.png"/><Relationship Id="rId4" Type="http://schemas.openxmlformats.org/officeDocument/2006/relationships/image" Target="../media/image16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9.png"/><Relationship Id="rId4" Type="http://schemas.openxmlformats.org/officeDocument/2006/relationships/image" Target="../media/image16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69F6DF1B-C9C4-3DB7-8D6E-AC34C3EF4FD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4ED1A738-C1FB-2179-3FFE-0361AC5D453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6325" y="412125"/>
            <a:ext cx="4147075" cy="629467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A467CE49-203B-F6D1-315E-513458BB053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538378" y="-149826"/>
            <a:ext cx="6430518" cy="3086934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6E9DEEB5-B183-B89E-C6F7-4692B9E53DC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7744" y="3804122"/>
            <a:ext cx="4361294" cy="328534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32AC2C9-5D1D-0DC1-6951-7C04BA8B4AE6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4318" y="1086837"/>
            <a:ext cx="9443364" cy="468432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C83A1D9-EEFF-1E93-1D1E-8EDC6BD96F6E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8780" y="1318303"/>
            <a:ext cx="8910320" cy="419534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A560CA0-5150-BF25-17A3-EC9E76F18DB9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6287" y="1562100"/>
            <a:ext cx="1082105" cy="279252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5BA2A-A616-4CA8-A00A-66711D636BC0}" type="datetimeFigureOut">
              <a:rPr lang="en-US" smtClean="0"/>
              <a:t>10/14/2023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33560-0513-42B1-812D-B8716A059646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24100" y="2298301"/>
            <a:ext cx="7658100" cy="2130488"/>
          </a:xfrm>
        </p:spPr>
        <p:txBody>
          <a:bodyPr anchor="ctr">
            <a:noAutofit/>
          </a:bodyPr>
          <a:lstStyle>
            <a:lvl1pPr algn="ctr">
              <a:defRPr sz="5000" b="0" baseline="0">
                <a:solidFill>
                  <a:schemeClr val="tx1"/>
                </a:solidFill>
                <a:latin typeface="Helvetica Rounded" pitchFamily="50" charset="0"/>
                <a:cs typeface="Poppins SemiBold" panose="00000700000000000000" pitchFamily="2" charset="0"/>
              </a:defRPr>
            </a:lvl1pPr>
          </a:lstStyle>
          <a:p>
            <a:r>
              <a:rPr lang="en-GB" dirty="0" err="1"/>
              <a:t>Tulis</a:t>
            </a:r>
            <a:r>
              <a:rPr lang="en-GB" dirty="0"/>
              <a:t> Mata </a:t>
            </a:r>
            <a:r>
              <a:rPr lang="en-GB" dirty="0" err="1"/>
              <a:t>Kuliah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329482" y="4620942"/>
            <a:ext cx="5533036" cy="588854"/>
          </a:xfrm>
        </p:spPr>
        <p:txBody>
          <a:bodyPr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2800" b="1" i="1" baseline="0">
                <a:solidFill>
                  <a:schemeClr val="tx1"/>
                </a:solidFill>
                <a:latin typeface="Helvetica Light" panose="020B0500000000000000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 err="1"/>
              <a:t>Tulis</a:t>
            </a:r>
            <a:r>
              <a:rPr lang="en-GB" dirty="0"/>
              <a:t> sub </a:t>
            </a:r>
            <a:r>
              <a:rPr lang="en-GB" dirty="0" err="1"/>
              <a:t>judul</a:t>
            </a:r>
            <a:r>
              <a:rPr lang="en-GB" dirty="0"/>
              <a:t> </a:t>
            </a:r>
            <a:r>
              <a:rPr lang="en-GB" dirty="0" err="1"/>
              <a:t>disini</a:t>
            </a:r>
            <a:endParaRPr lang="en-US" dirty="0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F2D39514-C87A-C858-AEAE-FE44D3350C8D}"/>
              </a:ext>
            </a:extLst>
          </p:cNvPr>
          <p:cNvGrpSpPr/>
          <p:nvPr userDrawn="1"/>
        </p:nvGrpSpPr>
        <p:grpSpPr>
          <a:xfrm>
            <a:off x="11353800" y="264712"/>
            <a:ext cx="617658" cy="618529"/>
            <a:chOff x="9721850" y="150807"/>
            <a:chExt cx="806337" cy="807474"/>
          </a:xfrm>
          <a:effectLst/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CAD1C5A-F50B-7DCC-29A7-11318C53C8AE}"/>
                </a:ext>
              </a:extLst>
            </p:cNvPr>
            <p:cNvSpPr/>
            <p:nvPr userDrawn="1"/>
          </p:nvSpPr>
          <p:spPr>
            <a:xfrm>
              <a:off x="9723381" y="150807"/>
              <a:ext cx="803275" cy="80327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E31A7F9D-67C1-F5DF-20EB-FA6C22CB4A2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21850" y="151944"/>
              <a:ext cx="806337" cy="806337"/>
            </a:xfrm>
            <a:prstGeom prst="rect">
              <a:avLst/>
            </a:prstGeom>
          </p:spPr>
        </p:pic>
      </p:grpSp>
      <p:sp>
        <p:nvSpPr>
          <p:cNvPr id="22" name="Subtitle 2">
            <a:extLst>
              <a:ext uri="{FF2B5EF4-FFF2-40B4-BE49-F238E27FC236}">
                <a16:creationId xmlns:a16="http://schemas.microsoft.com/office/drawing/2014/main" id="{2CB6C869-3DE3-0CA6-B347-20FE6F62FEDE}"/>
              </a:ext>
            </a:extLst>
          </p:cNvPr>
          <p:cNvSpPr txBox="1">
            <a:spLocks/>
          </p:cNvSpPr>
          <p:nvPr userDrawn="1"/>
        </p:nvSpPr>
        <p:spPr>
          <a:xfrm>
            <a:off x="3414096" y="1492504"/>
            <a:ext cx="5119970" cy="58885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3350" b="1" i="1" kern="1200" baseline="0">
                <a:solidFill>
                  <a:schemeClr val="tx1"/>
                </a:solidFill>
                <a:latin typeface="Helvetica Light" panose="020B0500000000000000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b="0" i="0" dirty="0">
                <a:latin typeface="Product Sans" panose="020B0403030502040203" pitchFamily="34" charset="0"/>
              </a:rPr>
              <a:t>PRAKTIKUM</a:t>
            </a:r>
            <a:endParaRPr lang="en-US" sz="2400" b="0" i="0" dirty="0">
              <a:latin typeface="Product Sans" panose="020B0403030502040203" pitchFamily="34" charset="0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23FAB756-B338-939A-DFB2-302FA5AF6236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5525" y="563285"/>
            <a:ext cx="3120951" cy="239052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935E1092-320C-B684-42F6-B128E93CC5B2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83673"/>
            <a:ext cx="12192000" cy="99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3646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2A1D36A2-BD58-CB31-9121-13507B6C2F8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02349"/>
            <a:ext cx="12192000" cy="99695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5BA2A-A616-4CA8-A00A-66711D636BC0}" type="datetimeFigureOut">
              <a:rPr lang="en-US" smtClean="0"/>
              <a:t>10/14/2023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33560-0513-42B1-812D-B8716A059646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2280785" y="3001337"/>
            <a:ext cx="7630430" cy="855326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defRPr sz="4500" baseline="0">
                <a:solidFill>
                  <a:srgbClr val="3F0202"/>
                </a:solidFill>
                <a:latin typeface="Helvetica Rounded" pitchFamily="50" charset="0"/>
              </a:defRPr>
            </a:lvl1pPr>
          </a:lstStyle>
          <a:p>
            <a:r>
              <a:rPr lang="en-GB" dirty="0" err="1"/>
              <a:t>Ketikan</a:t>
            </a:r>
            <a:r>
              <a:rPr lang="en-GB" dirty="0"/>
              <a:t> </a:t>
            </a:r>
            <a:r>
              <a:rPr lang="en-GB" dirty="0" err="1"/>
              <a:t>Judul</a:t>
            </a:r>
            <a:r>
              <a:rPr lang="en-GB" dirty="0"/>
              <a:t> </a:t>
            </a:r>
            <a:r>
              <a:rPr lang="en-GB" dirty="0" err="1"/>
              <a:t>Disini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9877F4D-1079-F9DA-74A5-1FDE5D74FB5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1178" y="814178"/>
            <a:ext cx="5229644" cy="5229644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3984FC0C-5E8D-2D54-60B9-3CEE732F5700}"/>
              </a:ext>
            </a:extLst>
          </p:cNvPr>
          <p:cNvSpPr/>
          <p:nvPr userDrawn="1"/>
        </p:nvSpPr>
        <p:spPr>
          <a:xfrm>
            <a:off x="-1247422" y="-1306286"/>
            <a:ext cx="2186311" cy="2186311"/>
          </a:xfrm>
          <a:prstGeom prst="ellipse">
            <a:avLst/>
          </a:prstGeom>
          <a:solidFill>
            <a:srgbClr val="3F020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F9EF0CB-FCCD-C978-6477-ACDA7FB6F5D2}"/>
              </a:ext>
            </a:extLst>
          </p:cNvPr>
          <p:cNvSpPr/>
          <p:nvPr userDrawn="1"/>
        </p:nvSpPr>
        <p:spPr>
          <a:xfrm>
            <a:off x="11428448" y="-1306287"/>
            <a:ext cx="2186311" cy="2186311"/>
          </a:xfrm>
          <a:prstGeom prst="ellipse">
            <a:avLst/>
          </a:prstGeom>
          <a:solidFill>
            <a:srgbClr val="3F0202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1130470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Onl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252B3CD-586C-EB96-99DF-6851F3FAA8E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5903838"/>
            <a:ext cx="12192000" cy="99695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5BA2A-A616-4CA8-A00A-66711D636BC0}" type="datetimeFigureOut">
              <a:rPr lang="en-US" smtClean="0"/>
              <a:t>10/14/2023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33560-0513-42B1-812D-B8716A059646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2280785" y="3001337"/>
            <a:ext cx="7630430" cy="855326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defRPr sz="4500" baseline="0">
                <a:solidFill>
                  <a:srgbClr val="3F0202"/>
                </a:solidFill>
                <a:latin typeface="Helvetica Rounded" pitchFamily="50" charset="0"/>
              </a:defRPr>
            </a:lvl1pPr>
          </a:lstStyle>
          <a:p>
            <a:r>
              <a:rPr lang="en-GB" dirty="0"/>
              <a:t>Buat </a:t>
            </a:r>
            <a:r>
              <a:rPr lang="en-GB" dirty="0" err="1"/>
              <a:t>Tugas</a:t>
            </a:r>
            <a:r>
              <a:rPr lang="en-GB" dirty="0"/>
              <a:t> / Quiz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9877F4D-1079-F9DA-74A5-1FDE5D74FB5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1178" y="814178"/>
            <a:ext cx="5229644" cy="5229644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3984FC0C-5E8D-2D54-60B9-3CEE732F5700}"/>
              </a:ext>
            </a:extLst>
          </p:cNvPr>
          <p:cNvSpPr/>
          <p:nvPr userDrawn="1"/>
        </p:nvSpPr>
        <p:spPr>
          <a:xfrm>
            <a:off x="-1247422" y="-1306286"/>
            <a:ext cx="2186311" cy="2186311"/>
          </a:xfrm>
          <a:prstGeom prst="ellipse">
            <a:avLst/>
          </a:prstGeom>
          <a:solidFill>
            <a:srgbClr val="3F020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F9EF0CB-FCCD-C978-6477-ACDA7FB6F5D2}"/>
              </a:ext>
            </a:extLst>
          </p:cNvPr>
          <p:cNvSpPr/>
          <p:nvPr userDrawn="1"/>
        </p:nvSpPr>
        <p:spPr>
          <a:xfrm>
            <a:off x="11428448" y="-1306287"/>
            <a:ext cx="2186311" cy="2186311"/>
          </a:xfrm>
          <a:prstGeom prst="ellipse">
            <a:avLst/>
          </a:prstGeom>
          <a:solidFill>
            <a:srgbClr val="3F0202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40287509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3C28A332-96AF-BFEF-CDFF-205A949B744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02349"/>
            <a:ext cx="12192000" cy="99695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5BA2A-A616-4CA8-A00A-66711D636BC0}" type="datetimeFigureOut">
              <a:rPr lang="en-US" smtClean="0"/>
              <a:t>10/14/2023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33560-0513-42B1-812D-B8716A059646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838201" y="1520064"/>
            <a:ext cx="10663238" cy="4523757"/>
          </a:xfrm>
        </p:spPr>
        <p:txBody>
          <a:bodyPr/>
          <a:lstStyle>
            <a:lvl1pPr marL="514350" indent="-514350">
              <a:buFont typeface="+mj-lt"/>
              <a:buAutoNum type="arabicPeriod"/>
              <a:defRPr lang="en-GB" sz="2800" kern="1200" baseline="0" dirty="0" err="1">
                <a:solidFill>
                  <a:srgbClr val="3F0202"/>
                </a:solidFill>
                <a:latin typeface="Product Sans" panose="020B0403030502040203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GB" dirty="0" err="1"/>
              <a:t>Untuk</a:t>
            </a:r>
            <a:r>
              <a:rPr lang="en-GB" dirty="0"/>
              <a:t> </a:t>
            </a:r>
            <a:r>
              <a:rPr lang="en-GB" dirty="0" err="1"/>
              <a:t>Teks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B30ECFB-07FA-E486-8A4C-A25F0F3ABCD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7061" y="201208"/>
            <a:ext cx="5737878" cy="967590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D29495F8-1585-D686-B11B-6C7B373C49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52003" y="291644"/>
            <a:ext cx="6887994" cy="786719"/>
          </a:xfrm>
        </p:spPr>
        <p:txBody>
          <a:bodyPr anchor="b">
            <a:normAutofit/>
          </a:bodyPr>
          <a:lstStyle>
            <a:lvl1pPr algn="ctr">
              <a:defRPr sz="4000" baseline="0">
                <a:solidFill>
                  <a:srgbClr val="6F010C"/>
                </a:solidFill>
                <a:latin typeface="Product Sans" panose="020B0403030502040203" pitchFamily="34" charset="0"/>
              </a:defRPr>
            </a:lvl1pPr>
          </a:lstStyle>
          <a:p>
            <a:r>
              <a:rPr lang="en-GB" dirty="0" err="1"/>
              <a:t>Ketik</a:t>
            </a:r>
            <a:r>
              <a:rPr lang="en-GB" dirty="0"/>
              <a:t> </a:t>
            </a:r>
            <a:r>
              <a:rPr lang="en-GB" dirty="0" err="1"/>
              <a:t>Judul</a:t>
            </a:r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692AC7D-5D77-75B8-6315-340D7C588EF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144006" y="-50346"/>
            <a:ext cx="3246044" cy="2500708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C3A469F-5D01-BBE0-DAF2-06CF15F3D796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1178" y="814178"/>
            <a:ext cx="5229644" cy="522964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29E2743-7BB2-B3A8-B9AB-C7EDB07EA2F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514" y="-50346"/>
            <a:ext cx="3246044" cy="250070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136153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roup 48">
            <a:extLst>
              <a:ext uri="{FF2B5EF4-FFF2-40B4-BE49-F238E27FC236}">
                <a16:creationId xmlns:a16="http://schemas.microsoft.com/office/drawing/2014/main" id="{2655B806-5708-533A-F6F5-955272A0C71F}"/>
              </a:ext>
            </a:extLst>
          </p:cNvPr>
          <p:cNvGrpSpPr/>
          <p:nvPr userDrawn="1"/>
        </p:nvGrpSpPr>
        <p:grpSpPr>
          <a:xfrm>
            <a:off x="494424" y="1710400"/>
            <a:ext cx="11336970" cy="4290787"/>
            <a:chOff x="494424" y="1710400"/>
            <a:chExt cx="11336970" cy="4290787"/>
          </a:xfrm>
        </p:grpSpPr>
        <p:sp>
          <p:nvSpPr>
            <p:cNvPr id="3" name="Isosceles Triangle 2">
              <a:extLst>
                <a:ext uri="{FF2B5EF4-FFF2-40B4-BE49-F238E27FC236}">
                  <a16:creationId xmlns:a16="http://schemas.microsoft.com/office/drawing/2014/main" id="{72BFFB87-16BC-F863-271A-9086AFA7C218}"/>
                </a:ext>
              </a:extLst>
            </p:cNvPr>
            <p:cNvSpPr/>
            <p:nvPr userDrawn="1"/>
          </p:nvSpPr>
          <p:spPr>
            <a:xfrm flipV="1">
              <a:off x="2373099" y="2904362"/>
              <a:ext cx="233552" cy="204418"/>
            </a:xfrm>
            <a:prstGeom prst="triangle">
              <a:avLst/>
            </a:prstGeom>
            <a:ln w="57150">
              <a:solidFill>
                <a:srgbClr val="A78295">
                  <a:alpha val="65000"/>
                </a:srgb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8" name="Isosceles Triangle 7">
              <a:extLst>
                <a:ext uri="{FF2B5EF4-FFF2-40B4-BE49-F238E27FC236}">
                  <a16:creationId xmlns:a16="http://schemas.microsoft.com/office/drawing/2014/main" id="{A52A9919-71CA-5216-BD35-0874783F3E10}"/>
                </a:ext>
              </a:extLst>
            </p:cNvPr>
            <p:cNvSpPr/>
            <p:nvPr userDrawn="1"/>
          </p:nvSpPr>
          <p:spPr>
            <a:xfrm rot="21230673" flipV="1">
              <a:off x="4263509" y="5584347"/>
              <a:ext cx="233552" cy="204418"/>
            </a:xfrm>
            <a:prstGeom prst="triangle">
              <a:avLst/>
            </a:prstGeom>
            <a:ln w="57150">
              <a:solidFill>
                <a:srgbClr val="A78295">
                  <a:alpha val="65000"/>
                </a:srgb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9" name="Isosceles Triangle 8">
              <a:extLst>
                <a:ext uri="{FF2B5EF4-FFF2-40B4-BE49-F238E27FC236}">
                  <a16:creationId xmlns:a16="http://schemas.microsoft.com/office/drawing/2014/main" id="{8DFDA2E4-4579-F5F4-78B5-16016E5B97D3}"/>
                </a:ext>
              </a:extLst>
            </p:cNvPr>
            <p:cNvSpPr/>
            <p:nvPr userDrawn="1"/>
          </p:nvSpPr>
          <p:spPr>
            <a:xfrm flipV="1">
              <a:off x="3267555" y="5014935"/>
              <a:ext cx="233552" cy="204418"/>
            </a:xfrm>
            <a:prstGeom prst="triangle">
              <a:avLst/>
            </a:prstGeom>
            <a:ln w="57150">
              <a:solidFill>
                <a:schemeClr val="accent6">
                  <a:lumMod val="40000"/>
                  <a:lumOff val="60000"/>
                  <a:alpha val="6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0" name="Isosceles Triangle 9">
              <a:extLst>
                <a:ext uri="{FF2B5EF4-FFF2-40B4-BE49-F238E27FC236}">
                  <a16:creationId xmlns:a16="http://schemas.microsoft.com/office/drawing/2014/main" id="{65F3F2AC-6F71-85EC-BE14-3108CED9387F}"/>
                </a:ext>
              </a:extLst>
            </p:cNvPr>
            <p:cNvSpPr/>
            <p:nvPr userDrawn="1"/>
          </p:nvSpPr>
          <p:spPr>
            <a:xfrm flipV="1">
              <a:off x="1953999" y="2729950"/>
              <a:ext cx="233552" cy="204418"/>
            </a:xfrm>
            <a:prstGeom prst="triangle">
              <a:avLst/>
            </a:prstGeom>
            <a:ln w="57150">
              <a:solidFill>
                <a:schemeClr val="accent6">
                  <a:lumMod val="40000"/>
                  <a:lumOff val="60000"/>
                  <a:alpha val="6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2" name="Isosceles Triangle 11">
              <a:extLst>
                <a:ext uri="{FF2B5EF4-FFF2-40B4-BE49-F238E27FC236}">
                  <a16:creationId xmlns:a16="http://schemas.microsoft.com/office/drawing/2014/main" id="{EE617160-AB9C-8433-F537-6EA9C958FBC6}"/>
                </a:ext>
              </a:extLst>
            </p:cNvPr>
            <p:cNvSpPr/>
            <p:nvPr userDrawn="1"/>
          </p:nvSpPr>
          <p:spPr>
            <a:xfrm flipV="1">
              <a:off x="4113776" y="2402431"/>
              <a:ext cx="233552" cy="204418"/>
            </a:xfrm>
            <a:prstGeom prst="triangle">
              <a:avLst/>
            </a:prstGeom>
            <a:ln w="57150">
              <a:solidFill>
                <a:srgbClr val="A78295">
                  <a:alpha val="65000"/>
                </a:srgb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B15576FB-14B5-B2BB-5A54-BB2841AADD94}"/>
                </a:ext>
              </a:extLst>
            </p:cNvPr>
            <p:cNvSpPr/>
            <p:nvPr userDrawn="1"/>
          </p:nvSpPr>
          <p:spPr>
            <a:xfrm rot="19527192" flipV="1">
              <a:off x="3694676" y="2228019"/>
              <a:ext cx="233552" cy="204418"/>
            </a:xfrm>
            <a:prstGeom prst="triangle">
              <a:avLst/>
            </a:prstGeom>
            <a:ln w="57150">
              <a:solidFill>
                <a:schemeClr val="accent6">
                  <a:lumMod val="40000"/>
                  <a:lumOff val="60000"/>
                  <a:alpha val="6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B4BBAC62-7633-DA6B-EFBB-B0D083CCCB7A}"/>
                </a:ext>
              </a:extLst>
            </p:cNvPr>
            <p:cNvSpPr/>
            <p:nvPr userDrawn="1"/>
          </p:nvSpPr>
          <p:spPr>
            <a:xfrm flipV="1">
              <a:off x="4273796" y="3667514"/>
              <a:ext cx="233552" cy="204418"/>
            </a:xfrm>
            <a:prstGeom prst="triangle">
              <a:avLst/>
            </a:prstGeom>
            <a:ln w="57150">
              <a:solidFill>
                <a:schemeClr val="accent6">
                  <a:lumMod val="40000"/>
                  <a:lumOff val="60000"/>
                  <a:alpha val="6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23" name="Isosceles Triangle 22">
              <a:extLst>
                <a:ext uri="{FF2B5EF4-FFF2-40B4-BE49-F238E27FC236}">
                  <a16:creationId xmlns:a16="http://schemas.microsoft.com/office/drawing/2014/main" id="{01EB7937-25BB-692E-DB4B-22A17C598822}"/>
                </a:ext>
              </a:extLst>
            </p:cNvPr>
            <p:cNvSpPr/>
            <p:nvPr userDrawn="1"/>
          </p:nvSpPr>
          <p:spPr>
            <a:xfrm rot="18847112" flipV="1">
              <a:off x="6960300" y="5020327"/>
              <a:ext cx="233552" cy="204418"/>
            </a:xfrm>
            <a:prstGeom prst="triangle">
              <a:avLst/>
            </a:prstGeom>
            <a:ln w="57150">
              <a:solidFill>
                <a:srgbClr val="A78295">
                  <a:alpha val="65000"/>
                </a:srgb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24" name="Isosceles Triangle 23">
              <a:extLst>
                <a:ext uri="{FF2B5EF4-FFF2-40B4-BE49-F238E27FC236}">
                  <a16:creationId xmlns:a16="http://schemas.microsoft.com/office/drawing/2014/main" id="{7E288B18-F4AE-43ED-CFB9-D3C8FDC667AB}"/>
                </a:ext>
              </a:extLst>
            </p:cNvPr>
            <p:cNvSpPr/>
            <p:nvPr userDrawn="1"/>
          </p:nvSpPr>
          <p:spPr>
            <a:xfrm flipV="1">
              <a:off x="7674221" y="4653006"/>
              <a:ext cx="233552" cy="204418"/>
            </a:xfrm>
            <a:prstGeom prst="triangle">
              <a:avLst/>
            </a:prstGeom>
            <a:ln w="57150">
              <a:solidFill>
                <a:schemeClr val="accent6">
                  <a:lumMod val="40000"/>
                  <a:lumOff val="60000"/>
                  <a:alpha val="6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25" name="Isosceles Triangle 24">
              <a:extLst>
                <a:ext uri="{FF2B5EF4-FFF2-40B4-BE49-F238E27FC236}">
                  <a16:creationId xmlns:a16="http://schemas.microsoft.com/office/drawing/2014/main" id="{5B5F6406-98EC-8882-E7B1-D97CD88EEE49}"/>
                </a:ext>
              </a:extLst>
            </p:cNvPr>
            <p:cNvSpPr/>
            <p:nvPr userDrawn="1"/>
          </p:nvSpPr>
          <p:spPr>
            <a:xfrm rot="19470338" flipV="1">
              <a:off x="11597842" y="5547470"/>
              <a:ext cx="233552" cy="204418"/>
            </a:xfrm>
            <a:prstGeom prst="triangle">
              <a:avLst/>
            </a:prstGeom>
            <a:ln w="57150">
              <a:solidFill>
                <a:srgbClr val="A78295">
                  <a:alpha val="65000"/>
                </a:srgb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27" name="Isosceles Triangle 26">
              <a:extLst>
                <a:ext uri="{FF2B5EF4-FFF2-40B4-BE49-F238E27FC236}">
                  <a16:creationId xmlns:a16="http://schemas.microsoft.com/office/drawing/2014/main" id="{53743D70-4F78-E6F5-CA52-8BD2BE17DCF0}"/>
                </a:ext>
              </a:extLst>
            </p:cNvPr>
            <p:cNvSpPr/>
            <p:nvPr userDrawn="1"/>
          </p:nvSpPr>
          <p:spPr>
            <a:xfrm flipV="1">
              <a:off x="11531327" y="4421439"/>
              <a:ext cx="233552" cy="204418"/>
            </a:xfrm>
            <a:prstGeom prst="triangle">
              <a:avLst/>
            </a:prstGeom>
            <a:ln w="57150">
              <a:solidFill>
                <a:schemeClr val="accent6">
                  <a:lumMod val="40000"/>
                  <a:lumOff val="60000"/>
                  <a:alpha val="6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28" name="Isosceles Triangle 27">
              <a:extLst>
                <a:ext uri="{FF2B5EF4-FFF2-40B4-BE49-F238E27FC236}">
                  <a16:creationId xmlns:a16="http://schemas.microsoft.com/office/drawing/2014/main" id="{8192D4CF-727D-6ACC-9885-72F6A9FC0594}"/>
                </a:ext>
              </a:extLst>
            </p:cNvPr>
            <p:cNvSpPr/>
            <p:nvPr userDrawn="1"/>
          </p:nvSpPr>
          <p:spPr>
            <a:xfrm flipV="1">
              <a:off x="10592229" y="5183424"/>
              <a:ext cx="233552" cy="204418"/>
            </a:xfrm>
            <a:prstGeom prst="triangle">
              <a:avLst/>
            </a:prstGeom>
            <a:ln w="57150">
              <a:solidFill>
                <a:schemeClr val="accent6">
                  <a:lumMod val="40000"/>
                  <a:lumOff val="60000"/>
                  <a:alpha val="6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29" name="Isosceles Triangle 28">
              <a:extLst>
                <a:ext uri="{FF2B5EF4-FFF2-40B4-BE49-F238E27FC236}">
                  <a16:creationId xmlns:a16="http://schemas.microsoft.com/office/drawing/2014/main" id="{F78A6271-D37E-9DA8-D814-6A121610D799}"/>
                </a:ext>
              </a:extLst>
            </p:cNvPr>
            <p:cNvSpPr/>
            <p:nvPr userDrawn="1"/>
          </p:nvSpPr>
          <p:spPr>
            <a:xfrm rot="18847112" flipV="1">
              <a:off x="9290366" y="4789676"/>
              <a:ext cx="233552" cy="204418"/>
            </a:xfrm>
            <a:prstGeom prst="triangle">
              <a:avLst/>
            </a:prstGeom>
            <a:ln w="57150">
              <a:solidFill>
                <a:srgbClr val="A78295">
                  <a:alpha val="65000"/>
                </a:srgb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id="{7606D5AF-1A32-D9D1-B093-4105CED56608}"/>
                </a:ext>
              </a:extLst>
            </p:cNvPr>
            <p:cNvSpPr/>
            <p:nvPr userDrawn="1"/>
          </p:nvSpPr>
          <p:spPr>
            <a:xfrm flipV="1">
              <a:off x="10522891" y="3383019"/>
              <a:ext cx="233552" cy="204418"/>
            </a:xfrm>
            <a:prstGeom prst="triangle">
              <a:avLst/>
            </a:prstGeom>
            <a:ln w="57150">
              <a:solidFill>
                <a:schemeClr val="accent6">
                  <a:lumMod val="40000"/>
                  <a:lumOff val="60000"/>
                  <a:alpha val="6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id="{03E838BA-CEB5-AEEB-F790-690F8DD9D067}"/>
                </a:ext>
              </a:extLst>
            </p:cNvPr>
            <p:cNvSpPr/>
            <p:nvPr userDrawn="1"/>
          </p:nvSpPr>
          <p:spPr>
            <a:xfrm flipV="1">
              <a:off x="10358677" y="1710400"/>
              <a:ext cx="233552" cy="204418"/>
            </a:xfrm>
            <a:prstGeom prst="triangle">
              <a:avLst/>
            </a:prstGeom>
            <a:ln w="57150">
              <a:solidFill>
                <a:schemeClr val="accent6">
                  <a:lumMod val="40000"/>
                  <a:lumOff val="60000"/>
                  <a:alpha val="6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35" name="Isosceles Triangle 34">
              <a:extLst>
                <a:ext uri="{FF2B5EF4-FFF2-40B4-BE49-F238E27FC236}">
                  <a16:creationId xmlns:a16="http://schemas.microsoft.com/office/drawing/2014/main" id="{9408027B-FC6A-1111-0D0D-937A9EFCF218}"/>
                </a:ext>
              </a:extLst>
            </p:cNvPr>
            <p:cNvSpPr/>
            <p:nvPr userDrawn="1"/>
          </p:nvSpPr>
          <p:spPr>
            <a:xfrm flipV="1">
              <a:off x="2070775" y="3821424"/>
              <a:ext cx="233552" cy="204418"/>
            </a:xfrm>
            <a:prstGeom prst="triangle">
              <a:avLst/>
            </a:prstGeom>
            <a:ln w="57150">
              <a:solidFill>
                <a:srgbClr val="A78295">
                  <a:alpha val="65000"/>
                </a:srgb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36" name="Isosceles Triangle 35">
              <a:extLst>
                <a:ext uri="{FF2B5EF4-FFF2-40B4-BE49-F238E27FC236}">
                  <a16:creationId xmlns:a16="http://schemas.microsoft.com/office/drawing/2014/main" id="{6A0AFD27-0667-021C-92BE-575C338382E7}"/>
                </a:ext>
              </a:extLst>
            </p:cNvPr>
            <p:cNvSpPr/>
            <p:nvPr userDrawn="1"/>
          </p:nvSpPr>
          <p:spPr>
            <a:xfrm rot="19527192" flipV="1">
              <a:off x="2060587" y="5144288"/>
              <a:ext cx="233552" cy="204418"/>
            </a:xfrm>
            <a:prstGeom prst="triangle">
              <a:avLst/>
            </a:prstGeom>
            <a:ln w="57150">
              <a:solidFill>
                <a:schemeClr val="accent6">
                  <a:lumMod val="40000"/>
                  <a:lumOff val="60000"/>
                  <a:alpha val="6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45" name="Isosceles Triangle 44">
              <a:extLst>
                <a:ext uri="{FF2B5EF4-FFF2-40B4-BE49-F238E27FC236}">
                  <a16:creationId xmlns:a16="http://schemas.microsoft.com/office/drawing/2014/main" id="{946A9D8D-6363-31C5-75CF-7217B8E16030}"/>
                </a:ext>
              </a:extLst>
            </p:cNvPr>
            <p:cNvSpPr/>
            <p:nvPr userDrawn="1"/>
          </p:nvSpPr>
          <p:spPr>
            <a:xfrm rot="1568193" flipV="1">
              <a:off x="8132421" y="3566091"/>
              <a:ext cx="233552" cy="204418"/>
            </a:xfrm>
            <a:prstGeom prst="triangle">
              <a:avLst/>
            </a:prstGeom>
            <a:ln w="57150">
              <a:solidFill>
                <a:srgbClr val="A78295">
                  <a:alpha val="65000"/>
                </a:srgb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46" name="Isosceles Triangle 45">
              <a:extLst>
                <a:ext uri="{FF2B5EF4-FFF2-40B4-BE49-F238E27FC236}">
                  <a16:creationId xmlns:a16="http://schemas.microsoft.com/office/drawing/2014/main" id="{AFAED97D-773C-215F-3D78-62C9D87BC846}"/>
                </a:ext>
              </a:extLst>
            </p:cNvPr>
            <p:cNvSpPr/>
            <p:nvPr userDrawn="1"/>
          </p:nvSpPr>
          <p:spPr>
            <a:xfrm rot="3697855" flipV="1">
              <a:off x="8456017" y="1938900"/>
              <a:ext cx="233552" cy="204418"/>
            </a:xfrm>
            <a:prstGeom prst="triangle">
              <a:avLst/>
            </a:prstGeom>
            <a:ln w="57150">
              <a:solidFill>
                <a:schemeClr val="accent6">
                  <a:lumMod val="40000"/>
                  <a:lumOff val="60000"/>
                  <a:alpha val="6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47" name="Isosceles Triangle 46">
              <a:extLst>
                <a:ext uri="{FF2B5EF4-FFF2-40B4-BE49-F238E27FC236}">
                  <a16:creationId xmlns:a16="http://schemas.microsoft.com/office/drawing/2014/main" id="{745EADE8-A01E-9251-5EB3-B1FDCB057B45}"/>
                </a:ext>
              </a:extLst>
            </p:cNvPr>
            <p:cNvSpPr/>
            <p:nvPr userDrawn="1"/>
          </p:nvSpPr>
          <p:spPr>
            <a:xfrm rot="18847112" flipV="1">
              <a:off x="9641931" y="2782727"/>
              <a:ext cx="233552" cy="204418"/>
            </a:xfrm>
            <a:prstGeom prst="triangle">
              <a:avLst/>
            </a:prstGeom>
            <a:ln w="57150">
              <a:solidFill>
                <a:srgbClr val="A78295">
                  <a:alpha val="65000"/>
                </a:srgb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48" name="Isosceles Triangle 47">
              <a:extLst>
                <a:ext uri="{FF2B5EF4-FFF2-40B4-BE49-F238E27FC236}">
                  <a16:creationId xmlns:a16="http://schemas.microsoft.com/office/drawing/2014/main" id="{17BBB22A-BBDF-7C1A-7367-2BF254B0FFDA}"/>
                </a:ext>
              </a:extLst>
            </p:cNvPr>
            <p:cNvSpPr/>
            <p:nvPr userDrawn="1"/>
          </p:nvSpPr>
          <p:spPr>
            <a:xfrm flipV="1">
              <a:off x="494424" y="5796769"/>
              <a:ext cx="233552" cy="204418"/>
            </a:xfrm>
            <a:prstGeom prst="triangle">
              <a:avLst/>
            </a:prstGeom>
            <a:ln w="57150">
              <a:solidFill>
                <a:schemeClr val="accent6">
                  <a:lumMod val="40000"/>
                  <a:lumOff val="60000"/>
                  <a:alpha val="6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3C28A332-96AF-BFEF-CDFF-205A949B744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02349"/>
            <a:ext cx="12192000" cy="99695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5BA2A-A616-4CA8-A00A-66711D636BC0}" type="datetimeFigureOut">
              <a:rPr lang="en-US" smtClean="0"/>
              <a:t>10/14/2023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33560-0513-42B1-812D-B8716A059646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838201" y="1520064"/>
            <a:ext cx="10663238" cy="4523757"/>
          </a:xfrm>
        </p:spPr>
        <p:txBody>
          <a:bodyPr/>
          <a:lstStyle>
            <a:lvl1pPr marL="514350" indent="-514350">
              <a:buFont typeface="+mj-lt"/>
              <a:buAutoNum type="arabicPeriod"/>
              <a:defRPr lang="en-GB" sz="2800" kern="1200" baseline="0" dirty="0" err="1">
                <a:solidFill>
                  <a:srgbClr val="3F0202"/>
                </a:solidFill>
                <a:latin typeface="Product Sans" panose="020B0403030502040203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GB" dirty="0" err="1"/>
              <a:t>Untuk</a:t>
            </a:r>
            <a:r>
              <a:rPr lang="en-GB" dirty="0"/>
              <a:t> </a:t>
            </a:r>
            <a:r>
              <a:rPr lang="en-GB" dirty="0" err="1"/>
              <a:t>Teks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B30ECFB-07FA-E486-8A4C-A25F0F3ABCD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7061" y="201208"/>
            <a:ext cx="5737878" cy="967590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D29495F8-1585-D686-B11B-6C7B373C49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52003" y="291644"/>
            <a:ext cx="6887994" cy="786719"/>
          </a:xfrm>
        </p:spPr>
        <p:txBody>
          <a:bodyPr anchor="b">
            <a:normAutofit/>
          </a:bodyPr>
          <a:lstStyle>
            <a:lvl1pPr algn="ctr">
              <a:defRPr sz="4000" baseline="0">
                <a:solidFill>
                  <a:srgbClr val="6F010C"/>
                </a:solidFill>
                <a:latin typeface="Product Sans" panose="020B0403030502040203" pitchFamily="34" charset="0"/>
              </a:defRPr>
            </a:lvl1pPr>
          </a:lstStyle>
          <a:p>
            <a:r>
              <a:rPr lang="en-GB" dirty="0" err="1"/>
              <a:t>Ketik</a:t>
            </a:r>
            <a:r>
              <a:rPr lang="en-GB" dirty="0"/>
              <a:t> </a:t>
            </a:r>
            <a:r>
              <a:rPr lang="en-GB" dirty="0" err="1"/>
              <a:t>Judul</a:t>
            </a:r>
            <a:endParaRPr lang="en-US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C3A469F-5D01-BBE0-DAF2-06CF15F3D79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8005" y="814177"/>
            <a:ext cx="5229644" cy="522964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29E2743-7BB2-B3A8-B9AB-C7EDB07EA2F6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514" y="-50346"/>
            <a:ext cx="3246044" cy="250070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9691281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C977B27-CD95-9FF0-AEE2-D98448C0C7E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5903838"/>
            <a:ext cx="12192000" cy="99695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5BA2A-A616-4CA8-A00A-66711D636BC0}" type="datetimeFigureOut">
              <a:rPr lang="en-US" smtClean="0"/>
              <a:t>10/14/2023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33560-0513-42B1-812D-B8716A059646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838201" y="1520064"/>
            <a:ext cx="10663238" cy="4523757"/>
          </a:xfrm>
        </p:spPr>
        <p:txBody>
          <a:bodyPr/>
          <a:lstStyle>
            <a:lvl1pPr marL="514350" indent="-514350">
              <a:buFont typeface="+mj-lt"/>
              <a:buAutoNum type="arabicPeriod"/>
              <a:defRPr lang="en-GB" sz="2800" kern="1200" baseline="0" dirty="0" err="1">
                <a:solidFill>
                  <a:srgbClr val="3F0202"/>
                </a:solidFill>
                <a:latin typeface="Product Sans" panose="020B0403030502040203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GB" dirty="0" err="1"/>
              <a:t>Untuk</a:t>
            </a:r>
            <a:r>
              <a:rPr lang="en-GB" dirty="0"/>
              <a:t> </a:t>
            </a:r>
            <a:r>
              <a:rPr lang="en-GB" dirty="0" err="1"/>
              <a:t>Teks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B30ECFB-07FA-E486-8A4C-A25F0F3ABCD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7061" y="201208"/>
            <a:ext cx="5737878" cy="967590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D29495F8-1585-D686-B11B-6C7B373C49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52003" y="291644"/>
            <a:ext cx="6887994" cy="786719"/>
          </a:xfrm>
        </p:spPr>
        <p:txBody>
          <a:bodyPr anchor="b">
            <a:normAutofit/>
          </a:bodyPr>
          <a:lstStyle>
            <a:lvl1pPr algn="ctr">
              <a:defRPr sz="4000" baseline="0">
                <a:solidFill>
                  <a:srgbClr val="6F010C"/>
                </a:solidFill>
                <a:latin typeface="Product Sans" panose="020B0403030502040203" pitchFamily="34" charset="0"/>
              </a:defRPr>
            </a:lvl1pPr>
          </a:lstStyle>
          <a:p>
            <a:r>
              <a:rPr lang="en-GB" dirty="0" err="1"/>
              <a:t>Ketik</a:t>
            </a:r>
            <a:r>
              <a:rPr lang="en-GB" dirty="0"/>
              <a:t> </a:t>
            </a:r>
            <a:r>
              <a:rPr lang="en-GB" dirty="0" err="1"/>
              <a:t>Judul</a:t>
            </a:r>
            <a:endParaRPr lang="en-US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C3A469F-5D01-BBE0-DAF2-06CF15F3D79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1178" y="814178"/>
            <a:ext cx="5229644" cy="5229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60963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E9E75584-EE33-5B4A-63AD-527D5C43466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02349"/>
            <a:ext cx="12192000" cy="99695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5BA2A-A616-4CA8-A00A-66711D636BC0}" type="datetimeFigureOut">
              <a:rPr lang="en-US" smtClean="0"/>
              <a:t>10/14/2023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33560-0513-42B1-812D-B8716A059646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 hasCustomPrompt="1"/>
          </p:nvPr>
        </p:nvSpPr>
        <p:spPr>
          <a:xfrm>
            <a:off x="708025" y="1397966"/>
            <a:ext cx="5176838" cy="4861547"/>
          </a:xfrm>
        </p:spPr>
        <p:txBody>
          <a:bodyPr/>
          <a:lstStyle>
            <a:lvl1pPr marL="0" indent="0">
              <a:buNone/>
              <a:defRPr>
                <a:solidFill>
                  <a:srgbClr val="3F0202"/>
                </a:solidFill>
              </a:defRPr>
            </a:lvl1pPr>
          </a:lstStyle>
          <a:p>
            <a:r>
              <a:rPr lang="en-GB" dirty="0" err="1"/>
              <a:t>Masukan</a:t>
            </a:r>
            <a:r>
              <a:rPr lang="en-GB" dirty="0"/>
              <a:t> </a:t>
            </a:r>
            <a:r>
              <a:rPr lang="en-GB" dirty="0" err="1"/>
              <a:t>Gambar</a:t>
            </a:r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6246813" y="1411478"/>
            <a:ext cx="5254625" cy="4944872"/>
          </a:xfrm>
        </p:spPr>
        <p:txBody>
          <a:bodyPr/>
          <a:lstStyle>
            <a:lvl1pPr marL="0" indent="0">
              <a:buNone/>
              <a:defRPr baseline="0">
                <a:solidFill>
                  <a:srgbClr val="3F0202"/>
                </a:solidFill>
                <a:latin typeface="Product Sans" panose="020B0403030502040203" pitchFamily="34" charset="0"/>
              </a:defRPr>
            </a:lvl1pPr>
          </a:lstStyle>
          <a:p>
            <a:pPr lvl="0"/>
            <a:r>
              <a:rPr lang="en-GB" dirty="0" err="1"/>
              <a:t>Untuk</a:t>
            </a:r>
            <a:r>
              <a:rPr lang="en-GB" dirty="0"/>
              <a:t> </a:t>
            </a:r>
            <a:r>
              <a:rPr lang="en-GB" dirty="0" err="1"/>
              <a:t>Teks</a:t>
            </a: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D0FB0EB-4CD7-256F-6DE0-A4B0FF663C1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7061" y="201208"/>
            <a:ext cx="5737878" cy="967590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E6D5FB83-67C9-96DE-60D5-2EF3A20B05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52003" y="291644"/>
            <a:ext cx="6887994" cy="786719"/>
          </a:xfrm>
        </p:spPr>
        <p:txBody>
          <a:bodyPr anchor="b">
            <a:normAutofit/>
          </a:bodyPr>
          <a:lstStyle>
            <a:lvl1pPr algn="ctr">
              <a:defRPr sz="4000" baseline="0">
                <a:solidFill>
                  <a:srgbClr val="6F010C"/>
                </a:solidFill>
                <a:latin typeface="Product Sans" panose="020B0403030502040203" pitchFamily="34" charset="0"/>
              </a:defRPr>
            </a:lvl1pPr>
          </a:lstStyle>
          <a:p>
            <a:r>
              <a:rPr lang="en-GB" dirty="0" err="1"/>
              <a:t>Ketik</a:t>
            </a:r>
            <a:r>
              <a:rPr lang="en-GB" dirty="0"/>
              <a:t> </a:t>
            </a:r>
            <a:r>
              <a:rPr lang="en-GB" dirty="0" err="1"/>
              <a:t>Judul</a:t>
            </a:r>
            <a:endParaRPr lang="en-US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B4DDD85-2F44-3555-3281-4BE33329710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144006" y="-50346"/>
            <a:ext cx="3246044" cy="2500708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17C17F9-8DAA-9A1E-9E44-7F822D24DE9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1178" y="814178"/>
            <a:ext cx="5229644" cy="5229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2829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 orna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A6BAD42-7914-145B-4D1A-589F212331E1}"/>
              </a:ext>
            </a:extLst>
          </p:cNvPr>
          <p:cNvGrpSpPr/>
          <p:nvPr userDrawn="1"/>
        </p:nvGrpSpPr>
        <p:grpSpPr>
          <a:xfrm>
            <a:off x="365454" y="1710400"/>
            <a:ext cx="11465940" cy="4290787"/>
            <a:chOff x="365454" y="1710400"/>
            <a:chExt cx="11465940" cy="4290787"/>
          </a:xfrm>
        </p:grpSpPr>
        <p:sp>
          <p:nvSpPr>
            <p:cNvPr id="3" name="Isosceles Triangle 2">
              <a:extLst>
                <a:ext uri="{FF2B5EF4-FFF2-40B4-BE49-F238E27FC236}">
                  <a16:creationId xmlns:a16="http://schemas.microsoft.com/office/drawing/2014/main" id="{F1434E63-0E9D-0445-1E3C-5E5D0609C338}"/>
                </a:ext>
              </a:extLst>
            </p:cNvPr>
            <p:cNvSpPr/>
            <p:nvPr userDrawn="1"/>
          </p:nvSpPr>
          <p:spPr>
            <a:xfrm flipV="1">
              <a:off x="2373099" y="2904362"/>
              <a:ext cx="233552" cy="204418"/>
            </a:xfrm>
            <a:prstGeom prst="triangle">
              <a:avLst/>
            </a:prstGeom>
            <a:ln w="57150">
              <a:solidFill>
                <a:srgbClr val="A78295">
                  <a:alpha val="65000"/>
                </a:srgb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7" name="Isosceles Triangle 6">
              <a:extLst>
                <a:ext uri="{FF2B5EF4-FFF2-40B4-BE49-F238E27FC236}">
                  <a16:creationId xmlns:a16="http://schemas.microsoft.com/office/drawing/2014/main" id="{3B4F01CF-653B-05B6-5785-C11066471654}"/>
                </a:ext>
              </a:extLst>
            </p:cNvPr>
            <p:cNvSpPr/>
            <p:nvPr userDrawn="1"/>
          </p:nvSpPr>
          <p:spPr>
            <a:xfrm rot="21230673" flipV="1">
              <a:off x="4263509" y="5584347"/>
              <a:ext cx="233552" cy="204418"/>
            </a:xfrm>
            <a:prstGeom prst="triangle">
              <a:avLst/>
            </a:prstGeom>
            <a:ln w="57150">
              <a:solidFill>
                <a:srgbClr val="A78295">
                  <a:alpha val="65000"/>
                </a:srgb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8" name="Isosceles Triangle 7">
              <a:extLst>
                <a:ext uri="{FF2B5EF4-FFF2-40B4-BE49-F238E27FC236}">
                  <a16:creationId xmlns:a16="http://schemas.microsoft.com/office/drawing/2014/main" id="{B9D1BC2F-8FB5-4E0A-90E7-AB7E8E52194D}"/>
                </a:ext>
              </a:extLst>
            </p:cNvPr>
            <p:cNvSpPr/>
            <p:nvPr userDrawn="1"/>
          </p:nvSpPr>
          <p:spPr>
            <a:xfrm flipV="1">
              <a:off x="3267555" y="5014935"/>
              <a:ext cx="233552" cy="204418"/>
            </a:xfrm>
            <a:prstGeom prst="triangle">
              <a:avLst/>
            </a:prstGeom>
            <a:ln w="57150">
              <a:solidFill>
                <a:schemeClr val="accent6">
                  <a:lumMod val="40000"/>
                  <a:lumOff val="60000"/>
                  <a:alpha val="6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9" name="Isosceles Triangle 8">
              <a:extLst>
                <a:ext uri="{FF2B5EF4-FFF2-40B4-BE49-F238E27FC236}">
                  <a16:creationId xmlns:a16="http://schemas.microsoft.com/office/drawing/2014/main" id="{C63896D6-62B9-6DFB-A4BA-E2304CC9CF26}"/>
                </a:ext>
              </a:extLst>
            </p:cNvPr>
            <p:cNvSpPr/>
            <p:nvPr userDrawn="1"/>
          </p:nvSpPr>
          <p:spPr>
            <a:xfrm flipV="1">
              <a:off x="1953999" y="2729950"/>
              <a:ext cx="233552" cy="204418"/>
            </a:xfrm>
            <a:prstGeom prst="triangle">
              <a:avLst/>
            </a:prstGeom>
            <a:ln w="57150">
              <a:solidFill>
                <a:schemeClr val="accent6">
                  <a:lumMod val="40000"/>
                  <a:lumOff val="60000"/>
                  <a:alpha val="6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0" name="Isosceles Triangle 9">
              <a:extLst>
                <a:ext uri="{FF2B5EF4-FFF2-40B4-BE49-F238E27FC236}">
                  <a16:creationId xmlns:a16="http://schemas.microsoft.com/office/drawing/2014/main" id="{DAD92C94-EBD4-D12F-9CBD-7257E22A5BBE}"/>
                </a:ext>
              </a:extLst>
            </p:cNvPr>
            <p:cNvSpPr/>
            <p:nvPr userDrawn="1"/>
          </p:nvSpPr>
          <p:spPr>
            <a:xfrm flipV="1">
              <a:off x="4113776" y="2402431"/>
              <a:ext cx="233552" cy="204418"/>
            </a:xfrm>
            <a:prstGeom prst="triangle">
              <a:avLst/>
            </a:prstGeom>
            <a:ln w="57150">
              <a:solidFill>
                <a:srgbClr val="A78295">
                  <a:alpha val="65000"/>
                </a:srgb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2" name="Isosceles Triangle 11">
              <a:extLst>
                <a:ext uri="{FF2B5EF4-FFF2-40B4-BE49-F238E27FC236}">
                  <a16:creationId xmlns:a16="http://schemas.microsoft.com/office/drawing/2014/main" id="{5D5781F7-0D61-6A5B-7035-C7C1C9F4AEAA}"/>
                </a:ext>
              </a:extLst>
            </p:cNvPr>
            <p:cNvSpPr/>
            <p:nvPr userDrawn="1"/>
          </p:nvSpPr>
          <p:spPr>
            <a:xfrm rot="19527192" flipV="1">
              <a:off x="3694676" y="2228019"/>
              <a:ext cx="233552" cy="204418"/>
            </a:xfrm>
            <a:prstGeom prst="triangle">
              <a:avLst/>
            </a:prstGeom>
            <a:ln w="57150">
              <a:solidFill>
                <a:schemeClr val="accent6">
                  <a:lumMod val="40000"/>
                  <a:lumOff val="60000"/>
                  <a:alpha val="6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25435DDB-76AA-E05C-0126-5B3552F1BB6F}"/>
                </a:ext>
              </a:extLst>
            </p:cNvPr>
            <p:cNvSpPr/>
            <p:nvPr userDrawn="1"/>
          </p:nvSpPr>
          <p:spPr>
            <a:xfrm flipV="1">
              <a:off x="4273796" y="3667514"/>
              <a:ext cx="233552" cy="204418"/>
            </a:xfrm>
            <a:prstGeom prst="triangle">
              <a:avLst/>
            </a:prstGeom>
            <a:ln w="57150">
              <a:solidFill>
                <a:schemeClr val="accent6">
                  <a:lumMod val="40000"/>
                  <a:lumOff val="60000"/>
                  <a:alpha val="6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5A863122-9743-B163-DAEF-41A0A24538A3}"/>
                </a:ext>
              </a:extLst>
            </p:cNvPr>
            <p:cNvSpPr/>
            <p:nvPr userDrawn="1"/>
          </p:nvSpPr>
          <p:spPr>
            <a:xfrm rot="18847112" flipV="1">
              <a:off x="6960300" y="5020327"/>
              <a:ext cx="233552" cy="204418"/>
            </a:xfrm>
            <a:prstGeom prst="triangle">
              <a:avLst/>
            </a:prstGeom>
            <a:ln w="57150">
              <a:solidFill>
                <a:srgbClr val="A78295">
                  <a:alpha val="65000"/>
                </a:srgb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88457768-423C-73E0-A499-C1BD8ECC966F}"/>
                </a:ext>
              </a:extLst>
            </p:cNvPr>
            <p:cNvSpPr/>
            <p:nvPr userDrawn="1"/>
          </p:nvSpPr>
          <p:spPr>
            <a:xfrm flipV="1">
              <a:off x="7674221" y="4653006"/>
              <a:ext cx="233552" cy="204418"/>
            </a:xfrm>
            <a:prstGeom prst="triangle">
              <a:avLst/>
            </a:prstGeom>
            <a:ln w="57150">
              <a:solidFill>
                <a:schemeClr val="accent6">
                  <a:lumMod val="40000"/>
                  <a:lumOff val="60000"/>
                  <a:alpha val="6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3A439C32-8C0A-7F42-0408-6A81C03FB8E6}"/>
                </a:ext>
              </a:extLst>
            </p:cNvPr>
            <p:cNvSpPr/>
            <p:nvPr userDrawn="1"/>
          </p:nvSpPr>
          <p:spPr>
            <a:xfrm rot="19470338" flipV="1">
              <a:off x="11597842" y="5547470"/>
              <a:ext cx="233552" cy="204418"/>
            </a:xfrm>
            <a:prstGeom prst="triangle">
              <a:avLst/>
            </a:prstGeom>
            <a:ln w="57150">
              <a:solidFill>
                <a:srgbClr val="A78295">
                  <a:alpha val="65000"/>
                </a:srgb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22" name="Isosceles Triangle 21">
              <a:extLst>
                <a:ext uri="{FF2B5EF4-FFF2-40B4-BE49-F238E27FC236}">
                  <a16:creationId xmlns:a16="http://schemas.microsoft.com/office/drawing/2014/main" id="{469848CA-07FC-793D-52B2-4AC111AAEA58}"/>
                </a:ext>
              </a:extLst>
            </p:cNvPr>
            <p:cNvSpPr/>
            <p:nvPr userDrawn="1"/>
          </p:nvSpPr>
          <p:spPr>
            <a:xfrm flipV="1">
              <a:off x="365454" y="3868373"/>
              <a:ext cx="233552" cy="204418"/>
            </a:xfrm>
            <a:prstGeom prst="triangle">
              <a:avLst/>
            </a:prstGeom>
            <a:ln w="57150">
              <a:solidFill>
                <a:schemeClr val="accent6">
                  <a:lumMod val="40000"/>
                  <a:lumOff val="60000"/>
                  <a:alpha val="6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24" name="Isosceles Triangle 23">
              <a:extLst>
                <a:ext uri="{FF2B5EF4-FFF2-40B4-BE49-F238E27FC236}">
                  <a16:creationId xmlns:a16="http://schemas.microsoft.com/office/drawing/2014/main" id="{974BDF0D-F601-4604-2BA0-F906EF80D767}"/>
                </a:ext>
              </a:extLst>
            </p:cNvPr>
            <p:cNvSpPr/>
            <p:nvPr userDrawn="1"/>
          </p:nvSpPr>
          <p:spPr>
            <a:xfrm flipV="1">
              <a:off x="10592229" y="5183424"/>
              <a:ext cx="233552" cy="204418"/>
            </a:xfrm>
            <a:prstGeom prst="triangle">
              <a:avLst/>
            </a:prstGeom>
            <a:ln w="57150">
              <a:solidFill>
                <a:schemeClr val="accent6">
                  <a:lumMod val="40000"/>
                  <a:lumOff val="60000"/>
                  <a:alpha val="6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25" name="Isosceles Triangle 24">
              <a:extLst>
                <a:ext uri="{FF2B5EF4-FFF2-40B4-BE49-F238E27FC236}">
                  <a16:creationId xmlns:a16="http://schemas.microsoft.com/office/drawing/2014/main" id="{3CFB75D2-4B00-939A-3D8E-C9FE781D7669}"/>
                </a:ext>
              </a:extLst>
            </p:cNvPr>
            <p:cNvSpPr/>
            <p:nvPr userDrawn="1"/>
          </p:nvSpPr>
          <p:spPr>
            <a:xfrm rot="18847112" flipV="1">
              <a:off x="9290366" y="4789676"/>
              <a:ext cx="233552" cy="204418"/>
            </a:xfrm>
            <a:prstGeom prst="triangle">
              <a:avLst/>
            </a:prstGeom>
            <a:ln w="57150">
              <a:solidFill>
                <a:srgbClr val="A78295">
                  <a:alpha val="65000"/>
                </a:srgb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26" name="Isosceles Triangle 25">
              <a:extLst>
                <a:ext uri="{FF2B5EF4-FFF2-40B4-BE49-F238E27FC236}">
                  <a16:creationId xmlns:a16="http://schemas.microsoft.com/office/drawing/2014/main" id="{2BB22113-C63D-068B-0C0C-1473FA98C45C}"/>
                </a:ext>
              </a:extLst>
            </p:cNvPr>
            <p:cNvSpPr/>
            <p:nvPr userDrawn="1"/>
          </p:nvSpPr>
          <p:spPr>
            <a:xfrm flipV="1">
              <a:off x="10522891" y="3383019"/>
              <a:ext cx="233552" cy="204418"/>
            </a:xfrm>
            <a:prstGeom prst="triangle">
              <a:avLst/>
            </a:prstGeom>
            <a:ln w="57150">
              <a:solidFill>
                <a:schemeClr val="accent6">
                  <a:lumMod val="40000"/>
                  <a:lumOff val="60000"/>
                  <a:alpha val="6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27" name="Isosceles Triangle 26">
              <a:extLst>
                <a:ext uri="{FF2B5EF4-FFF2-40B4-BE49-F238E27FC236}">
                  <a16:creationId xmlns:a16="http://schemas.microsoft.com/office/drawing/2014/main" id="{8266003D-B055-0B6A-D6FE-449C31F16BCA}"/>
                </a:ext>
              </a:extLst>
            </p:cNvPr>
            <p:cNvSpPr/>
            <p:nvPr userDrawn="1"/>
          </p:nvSpPr>
          <p:spPr>
            <a:xfrm flipV="1">
              <a:off x="10358677" y="1710400"/>
              <a:ext cx="233552" cy="204418"/>
            </a:xfrm>
            <a:prstGeom prst="triangle">
              <a:avLst/>
            </a:prstGeom>
            <a:ln w="57150">
              <a:solidFill>
                <a:schemeClr val="accent6">
                  <a:lumMod val="40000"/>
                  <a:lumOff val="60000"/>
                  <a:alpha val="6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28" name="Isosceles Triangle 27">
              <a:extLst>
                <a:ext uri="{FF2B5EF4-FFF2-40B4-BE49-F238E27FC236}">
                  <a16:creationId xmlns:a16="http://schemas.microsoft.com/office/drawing/2014/main" id="{5BFB60C0-7DEE-9862-9DC3-AC514701E802}"/>
                </a:ext>
              </a:extLst>
            </p:cNvPr>
            <p:cNvSpPr/>
            <p:nvPr userDrawn="1"/>
          </p:nvSpPr>
          <p:spPr>
            <a:xfrm flipV="1">
              <a:off x="2070775" y="3821424"/>
              <a:ext cx="233552" cy="204418"/>
            </a:xfrm>
            <a:prstGeom prst="triangle">
              <a:avLst/>
            </a:prstGeom>
            <a:ln w="57150">
              <a:solidFill>
                <a:srgbClr val="A78295">
                  <a:alpha val="65000"/>
                </a:srgb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29" name="Isosceles Triangle 28">
              <a:extLst>
                <a:ext uri="{FF2B5EF4-FFF2-40B4-BE49-F238E27FC236}">
                  <a16:creationId xmlns:a16="http://schemas.microsoft.com/office/drawing/2014/main" id="{AF85EB72-9385-8753-3EB2-45D59FEDFBB7}"/>
                </a:ext>
              </a:extLst>
            </p:cNvPr>
            <p:cNvSpPr/>
            <p:nvPr userDrawn="1"/>
          </p:nvSpPr>
          <p:spPr>
            <a:xfrm rot="19527192" flipV="1">
              <a:off x="2060587" y="5144288"/>
              <a:ext cx="233552" cy="204418"/>
            </a:xfrm>
            <a:prstGeom prst="triangle">
              <a:avLst/>
            </a:prstGeom>
            <a:ln w="57150">
              <a:solidFill>
                <a:schemeClr val="accent6">
                  <a:lumMod val="40000"/>
                  <a:lumOff val="60000"/>
                  <a:alpha val="6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30" name="Isosceles Triangle 29">
              <a:extLst>
                <a:ext uri="{FF2B5EF4-FFF2-40B4-BE49-F238E27FC236}">
                  <a16:creationId xmlns:a16="http://schemas.microsoft.com/office/drawing/2014/main" id="{5CD1545C-6321-AC7C-D5AE-604120288623}"/>
                </a:ext>
              </a:extLst>
            </p:cNvPr>
            <p:cNvSpPr/>
            <p:nvPr userDrawn="1"/>
          </p:nvSpPr>
          <p:spPr>
            <a:xfrm rot="1568193" flipV="1">
              <a:off x="8132421" y="3566091"/>
              <a:ext cx="233552" cy="204418"/>
            </a:xfrm>
            <a:prstGeom prst="triangle">
              <a:avLst/>
            </a:prstGeom>
            <a:ln w="57150">
              <a:solidFill>
                <a:srgbClr val="A78295">
                  <a:alpha val="65000"/>
                </a:srgb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id="{30466D85-47B7-76D7-C83A-E22F04973893}"/>
                </a:ext>
              </a:extLst>
            </p:cNvPr>
            <p:cNvSpPr/>
            <p:nvPr userDrawn="1"/>
          </p:nvSpPr>
          <p:spPr>
            <a:xfrm rot="3697855" flipV="1">
              <a:off x="8456017" y="1938900"/>
              <a:ext cx="233552" cy="204418"/>
            </a:xfrm>
            <a:prstGeom prst="triangle">
              <a:avLst/>
            </a:prstGeom>
            <a:ln w="57150">
              <a:solidFill>
                <a:schemeClr val="accent6">
                  <a:lumMod val="40000"/>
                  <a:lumOff val="60000"/>
                  <a:alpha val="6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id="{97E6F09C-16DE-2994-CDD6-6CF1EADC0215}"/>
                </a:ext>
              </a:extLst>
            </p:cNvPr>
            <p:cNvSpPr/>
            <p:nvPr userDrawn="1"/>
          </p:nvSpPr>
          <p:spPr>
            <a:xfrm rot="18847112" flipV="1">
              <a:off x="9641931" y="2782727"/>
              <a:ext cx="233552" cy="204418"/>
            </a:xfrm>
            <a:prstGeom prst="triangle">
              <a:avLst/>
            </a:prstGeom>
            <a:ln w="57150">
              <a:solidFill>
                <a:srgbClr val="A78295">
                  <a:alpha val="65000"/>
                </a:srgb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33" name="Isosceles Triangle 32">
              <a:extLst>
                <a:ext uri="{FF2B5EF4-FFF2-40B4-BE49-F238E27FC236}">
                  <a16:creationId xmlns:a16="http://schemas.microsoft.com/office/drawing/2014/main" id="{784169CA-4A0B-8318-2A35-CED82C108131}"/>
                </a:ext>
              </a:extLst>
            </p:cNvPr>
            <p:cNvSpPr/>
            <p:nvPr userDrawn="1"/>
          </p:nvSpPr>
          <p:spPr>
            <a:xfrm flipV="1">
              <a:off x="494424" y="5796769"/>
              <a:ext cx="233552" cy="204418"/>
            </a:xfrm>
            <a:prstGeom prst="triangle">
              <a:avLst/>
            </a:prstGeom>
            <a:ln w="57150">
              <a:solidFill>
                <a:schemeClr val="accent6">
                  <a:lumMod val="40000"/>
                  <a:lumOff val="60000"/>
                  <a:alpha val="6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E9E75584-EE33-5B4A-63AD-527D5C43466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02349"/>
            <a:ext cx="12192000" cy="99695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5BA2A-A616-4CA8-A00A-66711D636BC0}" type="datetimeFigureOut">
              <a:rPr lang="en-US" smtClean="0"/>
              <a:t>10/14/2023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33560-0513-42B1-812D-B8716A059646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 hasCustomPrompt="1"/>
          </p:nvPr>
        </p:nvSpPr>
        <p:spPr>
          <a:xfrm>
            <a:off x="708025" y="1397966"/>
            <a:ext cx="5176838" cy="4861547"/>
          </a:xfrm>
        </p:spPr>
        <p:txBody>
          <a:bodyPr/>
          <a:lstStyle>
            <a:lvl1pPr marL="0" indent="0">
              <a:buNone/>
              <a:defRPr>
                <a:solidFill>
                  <a:srgbClr val="3F0202"/>
                </a:solidFill>
              </a:defRPr>
            </a:lvl1pPr>
          </a:lstStyle>
          <a:p>
            <a:r>
              <a:rPr lang="en-GB" dirty="0" err="1"/>
              <a:t>Masukan</a:t>
            </a:r>
            <a:r>
              <a:rPr lang="en-GB" dirty="0"/>
              <a:t> </a:t>
            </a:r>
            <a:r>
              <a:rPr lang="en-GB" dirty="0" err="1"/>
              <a:t>Gambar</a:t>
            </a:r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6246813" y="1411478"/>
            <a:ext cx="5254625" cy="4944872"/>
          </a:xfrm>
        </p:spPr>
        <p:txBody>
          <a:bodyPr/>
          <a:lstStyle>
            <a:lvl1pPr marL="0" indent="0">
              <a:buNone/>
              <a:defRPr baseline="0">
                <a:solidFill>
                  <a:srgbClr val="3F0202"/>
                </a:solidFill>
                <a:latin typeface="Product Sans" panose="020B0403030502040203" pitchFamily="34" charset="0"/>
              </a:defRPr>
            </a:lvl1pPr>
          </a:lstStyle>
          <a:p>
            <a:pPr lvl="0"/>
            <a:r>
              <a:rPr lang="en-GB" dirty="0" err="1"/>
              <a:t>Untuk</a:t>
            </a:r>
            <a:r>
              <a:rPr lang="en-GB" dirty="0"/>
              <a:t> </a:t>
            </a:r>
            <a:r>
              <a:rPr lang="en-GB" dirty="0" err="1"/>
              <a:t>Teks</a:t>
            </a: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D0FB0EB-4CD7-256F-6DE0-A4B0FF663C1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7061" y="201208"/>
            <a:ext cx="5737878" cy="967590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E6D5FB83-67C9-96DE-60D5-2EF3A20B05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52003" y="291644"/>
            <a:ext cx="6887994" cy="786719"/>
          </a:xfrm>
        </p:spPr>
        <p:txBody>
          <a:bodyPr anchor="b">
            <a:normAutofit/>
          </a:bodyPr>
          <a:lstStyle>
            <a:lvl1pPr algn="ctr">
              <a:defRPr sz="4000" baseline="0">
                <a:solidFill>
                  <a:srgbClr val="6F010C"/>
                </a:solidFill>
                <a:latin typeface="Product Sans" panose="020B0403030502040203" pitchFamily="34" charset="0"/>
              </a:defRPr>
            </a:lvl1pPr>
          </a:lstStyle>
          <a:p>
            <a:r>
              <a:rPr lang="en-GB" dirty="0" err="1"/>
              <a:t>Ketik</a:t>
            </a:r>
            <a:r>
              <a:rPr lang="en-GB" dirty="0"/>
              <a:t> </a:t>
            </a:r>
            <a:r>
              <a:rPr lang="en-GB" dirty="0" err="1"/>
              <a:t>Judul</a:t>
            </a:r>
            <a:endParaRPr lang="en-US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B4DDD85-2F44-3555-3281-4BE33329710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144006" y="-50346"/>
            <a:ext cx="3246044" cy="2500708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17C17F9-8DAA-9A1E-9E44-7F822D24DE9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1178" y="814178"/>
            <a:ext cx="5229644" cy="5229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56615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3FED7A4-960F-E832-D978-164AE32A689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02349"/>
            <a:ext cx="12192000" cy="99695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5BA2A-A616-4CA8-A00A-66711D636BC0}" type="datetimeFigureOut">
              <a:rPr lang="en-US" smtClean="0"/>
              <a:t>10/14/2023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33560-0513-42B1-812D-B8716A059646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 hasCustomPrompt="1"/>
          </p:nvPr>
        </p:nvSpPr>
        <p:spPr>
          <a:xfrm>
            <a:off x="708025" y="609600"/>
            <a:ext cx="5176838" cy="5649913"/>
          </a:xfrm>
        </p:spPr>
        <p:txBody>
          <a:bodyPr/>
          <a:lstStyle>
            <a:lvl1pPr marL="0" indent="0">
              <a:buNone/>
              <a:defRPr>
                <a:solidFill>
                  <a:srgbClr val="3F0202"/>
                </a:solidFill>
              </a:defRPr>
            </a:lvl1pPr>
          </a:lstStyle>
          <a:p>
            <a:r>
              <a:rPr lang="en-GB" dirty="0" err="1"/>
              <a:t>Masukan</a:t>
            </a:r>
            <a:r>
              <a:rPr lang="en-GB" dirty="0"/>
              <a:t> </a:t>
            </a:r>
            <a:r>
              <a:rPr lang="en-GB" dirty="0" err="1"/>
              <a:t>Gambar</a:t>
            </a:r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6246813" y="609600"/>
            <a:ext cx="5254625" cy="5746750"/>
          </a:xfrm>
        </p:spPr>
        <p:txBody>
          <a:bodyPr/>
          <a:lstStyle>
            <a:lvl1pPr marL="0" indent="0">
              <a:buNone/>
              <a:defRPr baseline="0">
                <a:solidFill>
                  <a:srgbClr val="3F0202"/>
                </a:solidFill>
                <a:latin typeface="Product Sans" panose="020B0403030502040203" pitchFamily="34" charset="0"/>
              </a:defRPr>
            </a:lvl1pPr>
          </a:lstStyle>
          <a:p>
            <a:pPr lvl="0"/>
            <a:r>
              <a:rPr lang="en-GB" dirty="0" err="1"/>
              <a:t>Untuk</a:t>
            </a:r>
            <a:r>
              <a:rPr lang="en-GB" dirty="0"/>
              <a:t> </a:t>
            </a:r>
            <a:r>
              <a:rPr lang="en-GB" dirty="0" err="1"/>
              <a:t>Teks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6827AD-01B6-9AE1-6A82-F3C48891781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1178" y="814178"/>
            <a:ext cx="5229644" cy="522964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FF37745-C633-1445-7CA1-8800A1C59C9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144006" y="-50346"/>
            <a:ext cx="3246044" cy="2500708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82986415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 orname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A44D756C-2F86-5EAE-3774-7EEB953F9B8D}"/>
              </a:ext>
            </a:extLst>
          </p:cNvPr>
          <p:cNvGrpSpPr/>
          <p:nvPr userDrawn="1"/>
        </p:nvGrpSpPr>
        <p:grpSpPr>
          <a:xfrm>
            <a:off x="276703" y="1068613"/>
            <a:ext cx="11336970" cy="4290787"/>
            <a:chOff x="494424" y="1710400"/>
            <a:chExt cx="11336970" cy="4290787"/>
          </a:xfrm>
        </p:grpSpPr>
        <p:sp>
          <p:nvSpPr>
            <p:cNvPr id="7" name="Isosceles Triangle 6">
              <a:extLst>
                <a:ext uri="{FF2B5EF4-FFF2-40B4-BE49-F238E27FC236}">
                  <a16:creationId xmlns:a16="http://schemas.microsoft.com/office/drawing/2014/main" id="{B42870C9-7ADA-E1C8-60CE-AD20A5F1A2F5}"/>
                </a:ext>
              </a:extLst>
            </p:cNvPr>
            <p:cNvSpPr/>
            <p:nvPr userDrawn="1"/>
          </p:nvSpPr>
          <p:spPr>
            <a:xfrm flipV="1">
              <a:off x="2373099" y="2904362"/>
              <a:ext cx="233552" cy="204418"/>
            </a:xfrm>
            <a:prstGeom prst="triangle">
              <a:avLst/>
            </a:prstGeom>
            <a:ln w="57150">
              <a:solidFill>
                <a:srgbClr val="A78295">
                  <a:alpha val="65000"/>
                </a:srgb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9" name="Isosceles Triangle 8">
              <a:extLst>
                <a:ext uri="{FF2B5EF4-FFF2-40B4-BE49-F238E27FC236}">
                  <a16:creationId xmlns:a16="http://schemas.microsoft.com/office/drawing/2014/main" id="{21D06F8B-A798-847E-682A-F411EA752633}"/>
                </a:ext>
              </a:extLst>
            </p:cNvPr>
            <p:cNvSpPr/>
            <p:nvPr userDrawn="1"/>
          </p:nvSpPr>
          <p:spPr>
            <a:xfrm rot="21230673" flipV="1">
              <a:off x="4263509" y="5584347"/>
              <a:ext cx="233552" cy="204418"/>
            </a:xfrm>
            <a:prstGeom prst="triangle">
              <a:avLst/>
            </a:prstGeom>
            <a:ln w="57150">
              <a:solidFill>
                <a:srgbClr val="A78295">
                  <a:alpha val="65000"/>
                </a:srgb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0" name="Isosceles Triangle 9">
              <a:extLst>
                <a:ext uri="{FF2B5EF4-FFF2-40B4-BE49-F238E27FC236}">
                  <a16:creationId xmlns:a16="http://schemas.microsoft.com/office/drawing/2014/main" id="{B60AAA35-C6BB-86CA-FBA7-FB717160197F}"/>
                </a:ext>
              </a:extLst>
            </p:cNvPr>
            <p:cNvSpPr/>
            <p:nvPr userDrawn="1"/>
          </p:nvSpPr>
          <p:spPr>
            <a:xfrm flipV="1">
              <a:off x="3267555" y="5014935"/>
              <a:ext cx="233552" cy="204418"/>
            </a:xfrm>
            <a:prstGeom prst="triangle">
              <a:avLst/>
            </a:prstGeom>
            <a:ln w="57150">
              <a:solidFill>
                <a:schemeClr val="accent6">
                  <a:lumMod val="40000"/>
                  <a:lumOff val="60000"/>
                  <a:alpha val="6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2" name="Isosceles Triangle 11">
              <a:extLst>
                <a:ext uri="{FF2B5EF4-FFF2-40B4-BE49-F238E27FC236}">
                  <a16:creationId xmlns:a16="http://schemas.microsoft.com/office/drawing/2014/main" id="{651AD8AA-6028-792B-158F-7187121DC2F7}"/>
                </a:ext>
              </a:extLst>
            </p:cNvPr>
            <p:cNvSpPr/>
            <p:nvPr userDrawn="1"/>
          </p:nvSpPr>
          <p:spPr>
            <a:xfrm flipV="1">
              <a:off x="1953999" y="2729950"/>
              <a:ext cx="233552" cy="204418"/>
            </a:xfrm>
            <a:prstGeom prst="triangle">
              <a:avLst/>
            </a:prstGeom>
            <a:ln w="57150">
              <a:solidFill>
                <a:schemeClr val="accent6">
                  <a:lumMod val="40000"/>
                  <a:lumOff val="60000"/>
                  <a:alpha val="6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0B800D9B-F446-E324-F7EE-23010D829CA0}"/>
                </a:ext>
              </a:extLst>
            </p:cNvPr>
            <p:cNvSpPr/>
            <p:nvPr userDrawn="1"/>
          </p:nvSpPr>
          <p:spPr>
            <a:xfrm flipV="1">
              <a:off x="4113776" y="2402431"/>
              <a:ext cx="233552" cy="204418"/>
            </a:xfrm>
            <a:prstGeom prst="triangle">
              <a:avLst/>
            </a:prstGeom>
            <a:ln w="57150">
              <a:solidFill>
                <a:srgbClr val="A78295">
                  <a:alpha val="65000"/>
                </a:srgb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55FE52B9-13D5-5B0E-6A86-0CDB339A67C2}"/>
                </a:ext>
              </a:extLst>
            </p:cNvPr>
            <p:cNvSpPr/>
            <p:nvPr userDrawn="1"/>
          </p:nvSpPr>
          <p:spPr>
            <a:xfrm rot="19527192" flipV="1">
              <a:off x="3694676" y="2228019"/>
              <a:ext cx="233552" cy="204418"/>
            </a:xfrm>
            <a:prstGeom prst="triangle">
              <a:avLst/>
            </a:prstGeom>
            <a:ln w="57150">
              <a:solidFill>
                <a:schemeClr val="accent6">
                  <a:lumMod val="40000"/>
                  <a:lumOff val="60000"/>
                  <a:alpha val="6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4C3FE23E-8252-4C78-E996-FDBCED9D64F9}"/>
                </a:ext>
              </a:extLst>
            </p:cNvPr>
            <p:cNvSpPr/>
            <p:nvPr userDrawn="1"/>
          </p:nvSpPr>
          <p:spPr>
            <a:xfrm flipV="1">
              <a:off x="4273796" y="3667514"/>
              <a:ext cx="233552" cy="204418"/>
            </a:xfrm>
            <a:prstGeom prst="triangle">
              <a:avLst/>
            </a:prstGeom>
            <a:ln w="57150">
              <a:solidFill>
                <a:schemeClr val="accent6">
                  <a:lumMod val="40000"/>
                  <a:lumOff val="60000"/>
                  <a:alpha val="6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FFB90441-A159-95D8-B6A0-077EB9CCE91B}"/>
                </a:ext>
              </a:extLst>
            </p:cNvPr>
            <p:cNvSpPr/>
            <p:nvPr userDrawn="1"/>
          </p:nvSpPr>
          <p:spPr>
            <a:xfrm rot="18847112" flipV="1">
              <a:off x="6960300" y="5020327"/>
              <a:ext cx="233552" cy="204418"/>
            </a:xfrm>
            <a:prstGeom prst="triangle">
              <a:avLst/>
            </a:prstGeom>
            <a:ln w="57150">
              <a:solidFill>
                <a:srgbClr val="A78295">
                  <a:alpha val="65000"/>
                </a:srgb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F47D525E-E4A8-CEE3-65EA-DCC78B1B5138}"/>
                </a:ext>
              </a:extLst>
            </p:cNvPr>
            <p:cNvSpPr/>
            <p:nvPr userDrawn="1"/>
          </p:nvSpPr>
          <p:spPr>
            <a:xfrm flipV="1">
              <a:off x="7674221" y="4653006"/>
              <a:ext cx="233552" cy="204418"/>
            </a:xfrm>
            <a:prstGeom prst="triangle">
              <a:avLst/>
            </a:prstGeom>
            <a:ln w="57150">
              <a:solidFill>
                <a:schemeClr val="accent6">
                  <a:lumMod val="40000"/>
                  <a:lumOff val="60000"/>
                  <a:alpha val="6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01DA5E25-C0B8-85A1-B47B-5FB25BCE41C8}"/>
                </a:ext>
              </a:extLst>
            </p:cNvPr>
            <p:cNvSpPr/>
            <p:nvPr userDrawn="1"/>
          </p:nvSpPr>
          <p:spPr>
            <a:xfrm rot="19470338" flipV="1">
              <a:off x="11597842" y="5547470"/>
              <a:ext cx="233552" cy="204418"/>
            </a:xfrm>
            <a:prstGeom prst="triangle">
              <a:avLst/>
            </a:prstGeom>
            <a:ln w="57150">
              <a:solidFill>
                <a:srgbClr val="A78295">
                  <a:alpha val="65000"/>
                </a:srgb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860D9706-D4D0-251E-4A12-FCAB3E7DAAC3}"/>
                </a:ext>
              </a:extLst>
            </p:cNvPr>
            <p:cNvSpPr/>
            <p:nvPr userDrawn="1"/>
          </p:nvSpPr>
          <p:spPr>
            <a:xfrm flipV="1">
              <a:off x="11531327" y="4421439"/>
              <a:ext cx="233552" cy="204418"/>
            </a:xfrm>
            <a:prstGeom prst="triangle">
              <a:avLst/>
            </a:prstGeom>
            <a:ln w="57150">
              <a:solidFill>
                <a:schemeClr val="accent6">
                  <a:lumMod val="40000"/>
                  <a:lumOff val="60000"/>
                  <a:alpha val="6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22" name="Isosceles Triangle 21">
              <a:extLst>
                <a:ext uri="{FF2B5EF4-FFF2-40B4-BE49-F238E27FC236}">
                  <a16:creationId xmlns:a16="http://schemas.microsoft.com/office/drawing/2014/main" id="{C3498F3D-BCE8-983D-6FEB-4D8F261A5B92}"/>
                </a:ext>
              </a:extLst>
            </p:cNvPr>
            <p:cNvSpPr/>
            <p:nvPr userDrawn="1"/>
          </p:nvSpPr>
          <p:spPr>
            <a:xfrm flipV="1">
              <a:off x="10592229" y="5183424"/>
              <a:ext cx="233552" cy="204418"/>
            </a:xfrm>
            <a:prstGeom prst="triangle">
              <a:avLst/>
            </a:prstGeom>
            <a:ln w="57150">
              <a:solidFill>
                <a:schemeClr val="accent6">
                  <a:lumMod val="40000"/>
                  <a:lumOff val="60000"/>
                  <a:alpha val="6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23" name="Isosceles Triangle 22">
              <a:extLst>
                <a:ext uri="{FF2B5EF4-FFF2-40B4-BE49-F238E27FC236}">
                  <a16:creationId xmlns:a16="http://schemas.microsoft.com/office/drawing/2014/main" id="{3317C5E2-1FBF-03B5-A013-6EF87D930154}"/>
                </a:ext>
              </a:extLst>
            </p:cNvPr>
            <p:cNvSpPr/>
            <p:nvPr userDrawn="1"/>
          </p:nvSpPr>
          <p:spPr>
            <a:xfrm rot="18847112" flipV="1">
              <a:off x="9290366" y="4789676"/>
              <a:ext cx="233552" cy="204418"/>
            </a:xfrm>
            <a:prstGeom prst="triangle">
              <a:avLst/>
            </a:prstGeom>
            <a:ln w="57150">
              <a:solidFill>
                <a:srgbClr val="A78295">
                  <a:alpha val="65000"/>
                </a:srgb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24" name="Isosceles Triangle 23">
              <a:extLst>
                <a:ext uri="{FF2B5EF4-FFF2-40B4-BE49-F238E27FC236}">
                  <a16:creationId xmlns:a16="http://schemas.microsoft.com/office/drawing/2014/main" id="{12C752B8-16A5-5581-761C-A63212EC2617}"/>
                </a:ext>
              </a:extLst>
            </p:cNvPr>
            <p:cNvSpPr/>
            <p:nvPr userDrawn="1"/>
          </p:nvSpPr>
          <p:spPr>
            <a:xfrm flipV="1">
              <a:off x="10522891" y="3383019"/>
              <a:ext cx="233552" cy="204418"/>
            </a:xfrm>
            <a:prstGeom prst="triangle">
              <a:avLst/>
            </a:prstGeom>
            <a:ln w="57150">
              <a:solidFill>
                <a:schemeClr val="accent6">
                  <a:lumMod val="40000"/>
                  <a:lumOff val="60000"/>
                  <a:alpha val="6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25" name="Isosceles Triangle 24">
              <a:extLst>
                <a:ext uri="{FF2B5EF4-FFF2-40B4-BE49-F238E27FC236}">
                  <a16:creationId xmlns:a16="http://schemas.microsoft.com/office/drawing/2014/main" id="{CB8918E6-19B2-5424-BEC2-0C17FA858F79}"/>
                </a:ext>
              </a:extLst>
            </p:cNvPr>
            <p:cNvSpPr/>
            <p:nvPr userDrawn="1"/>
          </p:nvSpPr>
          <p:spPr>
            <a:xfrm flipV="1">
              <a:off x="10358677" y="1710400"/>
              <a:ext cx="233552" cy="204418"/>
            </a:xfrm>
            <a:prstGeom prst="triangle">
              <a:avLst/>
            </a:prstGeom>
            <a:ln w="57150">
              <a:solidFill>
                <a:schemeClr val="accent6">
                  <a:lumMod val="40000"/>
                  <a:lumOff val="60000"/>
                  <a:alpha val="6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26" name="Isosceles Triangle 25">
              <a:extLst>
                <a:ext uri="{FF2B5EF4-FFF2-40B4-BE49-F238E27FC236}">
                  <a16:creationId xmlns:a16="http://schemas.microsoft.com/office/drawing/2014/main" id="{ABAA5F02-793C-D2B3-A7BF-D806D1CBCC5B}"/>
                </a:ext>
              </a:extLst>
            </p:cNvPr>
            <p:cNvSpPr/>
            <p:nvPr userDrawn="1"/>
          </p:nvSpPr>
          <p:spPr>
            <a:xfrm flipV="1">
              <a:off x="2070775" y="3821424"/>
              <a:ext cx="233552" cy="204418"/>
            </a:xfrm>
            <a:prstGeom prst="triangle">
              <a:avLst/>
            </a:prstGeom>
            <a:ln w="57150">
              <a:solidFill>
                <a:srgbClr val="A78295">
                  <a:alpha val="65000"/>
                </a:srgb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27" name="Isosceles Triangle 26">
              <a:extLst>
                <a:ext uri="{FF2B5EF4-FFF2-40B4-BE49-F238E27FC236}">
                  <a16:creationId xmlns:a16="http://schemas.microsoft.com/office/drawing/2014/main" id="{DE721034-7D46-E10B-F864-36DF497DE723}"/>
                </a:ext>
              </a:extLst>
            </p:cNvPr>
            <p:cNvSpPr/>
            <p:nvPr userDrawn="1"/>
          </p:nvSpPr>
          <p:spPr>
            <a:xfrm rot="19527192" flipV="1">
              <a:off x="2060587" y="5144288"/>
              <a:ext cx="233552" cy="204418"/>
            </a:xfrm>
            <a:prstGeom prst="triangle">
              <a:avLst/>
            </a:prstGeom>
            <a:ln w="57150">
              <a:solidFill>
                <a:schemeClr val="accent6">
                  <a:lumMod val="40000"/>
                  <a:lumOff val="60000"/>
                  <a:alpha val="6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28" name="Isosceles Triangle 27">
              <a:extLst>
                <a:ext uri="{FF2B5EF4-FFF2-40B4-BE49-F238E27FC236}">
                  <a16:creationId xmlns:a16="http://schemas.microsoft.com/office/drawing/2014/main" id="{6F037AEF-C783-F5D9-681E-5041B2F891E4}"/>
                </a:ext>
              </a:extLst>
            </p:cNvPr>
            <p:cNvSpPr/>
            <p:nvPr userDrawn="1"/>
          </p:nvSpPr>
          <p:spPr>
            <a:xfrm rot="1568193" flipV="1">
              <a:off x="8132421" y="3566091"/>
              <a:ext cx="233552" cy="204418"/>
            </a:xfrm>
            <a:prstGeom prst="triangle">
              <a:avLst/>
            </a:prstGeom>
            <a:ln w="57150">
              <a:solidFill>
                <a:srgbClr val="A78295">
                  <a:alpha val="65000"/>
                </a:srgb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29" name="Isosceles Triangle 28">
              <a:extLst>
                <a:ext uri="{FF2B5EF4-FFF2-40B4-BE49-F238E27FC236}">
                  <a16:creationId xmlns:a16="http://schemas.microsoft.com/office/drawing/2014/main" id="{63C8FE61-03E7-A34B-94AD-8CCD0BA02DE8}"/>
                </a:ext>
              </a:extLst>
            </p:cNvPr>
            <p:cNvSpPr/>
            <p:nvPr userDrawn="1"/>
          </p:nvSpPr>
          <p:spPr>
            <a:xfrm rot="3697855" flipV="1">
              <a:off x="8456017" y="1938900"/>
              <a:ext cx="233552" cy="204418"/>
            </a:xfrm>
            <a:prstGeom prst="triangle">
              <a:avLst/>
            </a:prstGeom>
            <a:ln w="57150">
              <a:solidFill>
                <a:schemeClr val="accent6">
                  <a:lumMod val="40000"/>
                  <a:lumOff val="60000"/>
                  <a:alpha val="6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30" name="Isosceles Triangle 29">
              <a:extLst>
                <a:ext uri="{FF2B5EF4-FFF2-40B4-BE49-F238E27FC236}">
                  <a16:creationId xmlns:a16="http://schemas.microsoft.com/office/drawing/2014/main" id="{4DB34613-2948-557C-BC7D-108BD5A5B4CC}"/>
                </a:ext>
              </a:extLst>
            </p:cNvPr>
            <p:cNvSpPr/>
            <p:nvPr userDrawn="1"/>
          </p:nvSpPr>
          <p:spPr>
            <a:xfrm rot="18847112" flipV="1">
              <a:off x="9641931" y="2782727"/>
              <a:ext cx="233552" cy="204418"/>
            </a:xfrm>
            <a:prstGeom prst="triangle">
              <a:avLst/>
            </a:prstGeom>
            <a:ln w="57150">
              <a:solidFill>
                <a:srgbClr val="A78295">
                  <a:alpha val="65000"/>
                </a:srgb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id="{3EB0305E-839F-C7CB-D627-F783C4FDB58F}"/>
                </a:ext>
              </a:extLst>
            </p:cNvPr>
            <p:cNvSpPr/>
            <p:nvPr userDrawn="1"/>
          </p:nvSpPr>
          <p:spPr>
            <a:xfrm flipV="1">
              <a:off x="494424" y="5796769"/>
              <a:ext cx="233552" cy="204418"/>
            </a:xfrm>
            <a:prstGeom prst="triangle">
              <a:avLst/>
            </a:prstGeom>
            <a:ln w="57150">
              <a:solidFill>
                <a:schemeClr val="accent6">
                  <a:lumMod val="40000"/>
                  <a:lumOff val="60000"/>
                  <a:alpha val="6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B3FED7A4-960F-E832-D978-164AE32A689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02349"/>
            <a:ext cx="12192000" cy="99695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5BA2A-A616-4CA8-A00A-66711D636BC0}" type="datetimeFigureOut">
              <a:rPr lang="en-US" smtClean="0"/>
              <a:t>10/14/2023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33560-0513-42B1-812D-B8716A059646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 hasCustomPrompt="1"/>
          </p:nvPr>
        </p:nvSpPr>
        <p:spPr>
          <a:xfrm>
            <a:off x="708025" y="609600"/>
            <a:ext cx="5176838" cy="5649913"/>
          </a:xfrm>
        </p:spPr>
        <p:txBody>
          <a:bodyPr/>
          <a:lstStyle>
            <a:lvl1pPr marL="0" indent="0">
              <a:buNone/>
              <a:defRPr>
                <a:solidFill>
                  <a:srgbClr val="3F0202"/>
                </a:solidFill>
              </a:defRPr>
            </a:lvl1pPr>
          </a:lstStyle>
          <a:p>
            <a:r>
              <a:rPr lang="en-GB" dirty="0" err="1"/>
              <a:t>Masukan</a:t>
            </a:r>
            <a:r>
              <a:rPr lang="en-GB" dirty="0"/>
              <a:t> </a:t>
            </a:r>
            <a:r>
              <a:rPr lang="en-GB" dirty="0" err="1"/>
              <a:t>Gambar</a:t>
            </a:r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6246813" y="609600"/>
            <a:ext cx="5254625" cy="5746750"/>
          </a:xfrm>
        </p:spPr>
        <p:txBody>
          <a:bodyPr/>
          <a:lstStyle>
            <a:lvl1pPr marL="0" indent="0">
              <a:buNone/>
              <a:defRPr baseline="0">
                <a:solidFill>
                  <a:srgbClr val="3F0202"/>
                </a:solidFill>
                <a:latin typeface="Product Sans" panose="020B0403030502040203" pitchFamily="34" charset="0"/>
              </a:defRPr>
            </a:lvl1pPr>
          </a:lstStyle>
          <a:p>
            <a:pPr lvl="0"/>
            <a:r>
              <a:rPr lang="en-GB" dirty="0" err="1"/>
              <a:t>Untuk</a:t>
            </a:r>
            <a:r>
              <a:rPr lang="en-GB" dirty="0"/>
              <a:t> </a:t>
            </a:r>
            <a:r>
              <a:rPr lang="en-GB" dirty="0" err="1"/>
              <a:t>Teks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6827AD-01B6-9AE1-6A82-F3C48891781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1178" y="814178"/>
            <a:ext cx="5229644" cy="522964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FF37745-C633-1445-7CA1-8800A1C59C9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144006" y="-50346"/>
            <a:ext cx="3246044" cy="2500708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8967713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8E21C01-5F7D-F64E-F3E0-DA3AF10E454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02349"/>
            <a:ext cx="12192000" cy="99695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5BA2A-A616-4CA8-A00A-66711D636BC0}" type="datetimeFigureOut">
              <a:rPr lang="en-US" smtClean="0"/>
              <a:t>10/14/2023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33560-0513-42B1-812D-B8716A059646}" type="slidenum">
              <a:rPr lang="en-US" smtClean="0"/>
              <a:t>‹#›</a:t>
            </a:fld>
            <a:endParaRPr lang="en-US"/>
          </a:p>
        </p:txBody>
      </p:sp>
      <p:sp>
        <p:nvSpPr>
          <p:cNvPr id="25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812745" y="1306935"/>
            <a:ext cx="5283255" cy="5346170"/>
          </a:xfrm>
        </p:spPr>
        <p:txBody>
          <a:bodyPr/>
          <a:lstStyle>
            <a:lvl1pPr marL="0" indent="0">
              <a:buNone/>
              <a:defRPr lang="en-US" sz="2800" kern="1200" baseline="0" dirty="0">
                <a:solidFill>
                  <a:srgbClr val="3F0202"/>
                </a:solidFill>
                <a:latin typeface="Product Sans" panose="020B0403030502040203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GB" dirty="0" err="1"/>
              <a:t>Untuk</a:t>
            </a:r>
            <a:r>
              <a:rPr lang="en-GB" dirty="0"/>
              <a:t> </a:t>
            </a:r>
            <a:r>
              <a:rPr lang="en-GB" dirty="0" err="1"/>
              <a:t>Teks</a:t>
            </a:r>
            <a:endParaRPr lang="en-US" dirty="0"/>
          </a:p>
        </p:txBody>
      </p:sp>
      <p:sp>
        <p:nvSpPr>
          <p:cNvPr id="27" name="Picture Placeholder 10"/>
          <p:cNvSpPr>
            <a:spLocks noGrp="1"/>
          </p:cNvSpPr>
          <p:nvPr>
            <p:ph type="pic" sz="quarter" idx="15" hasCustomPrompt="1"/>
          </p:nvPr>
        </p:nvSpPr>
        <p:spPr>
          <a:xfrm>
            <a:off x="6692015" y="1303992"/>
            <a:ext cx="5176838" cy="5349113"/>
          </a:xfrm>
        </p:spPr>
        <p:txBody>
          <a:bodyPr/>
          <a:lstStyle>
            <a:lvl1pPr marL="0" indent="0">
              <a:buNone/>
              <a:defRPr lang="en-GB" sz="2800" kern="1200" baseline="0" dirty="0" err="1">
                <a:solidFill>
                  <a:srgbClr val="3F020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GB" dirty="0" err="1"/>
              <a:t>Masukan</a:t>
            </a:r>
            <a:r>
              <a:rPr lang="en-GB" dirty="0"/>
              <a:t> </a:t>
            </a:r>
            <a:r>
              <a:rPr lang="en-GB" dirty="0" err="1"/>
              <a:t>Gambar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B11E19-37E3-E1DE-7904-ED70D6522E7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7061" y="201208"/>
            <a:ext cx="5737878" cy="96759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85FEF097-E5E9-4A74-9E78-13005140A5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52003" y="291644"/>
            <a:ext cx="6887994" cy="786719"/>
          </a:xfrm>
        </p:spPr>
        <p:txBody>
          <a:bodyPr anchor="b">
            <a:normAutofit/>
          </a:bodyPr>
          <a:lstStyle>
            <a:lvl1pPr algn="ctr">
              <a:defRPr sz="4000" baseline="0">
                <a:solidFill>
                  <a:srgbClr val="6F010C"/>
                </a:solidFill>
                <a:latin typeface="Product Sans" panose="020B0403030502040203" pitchFamily="34" charset="0"/>
              </a:defRPr>
            </a:lvl1pPr>
          </a:lstStyle>
          <a:p>
            <a:r>
              <a:rPr lang="en-GB" dirty="0" err="1"/>
              <a:t>Ketik</a:t>
            </a:r>
            <a:r>
              <a:rPr lang="en-GB" dirty="0"/>
              <a:t> </a:t>
            </a:r>
            <a:r>
              <a:rPr lang="en-GB" dirty="0" err="1"/>
              <a:t>Judul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F679131-706A-73C1-768C-D61226B7D8D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514" y="-50346"/>
            <a:ext cx="3246044" cy="250070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AE9FDFA-766E-E1D5-9DC4-C2D2325DB94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1178" y="814178"/>
            <a:ext cx="5229644" cy="5229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9608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5CF4A59A-001C-CCD9-DCCC-ACC0ADC3797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61050"/>
            <a:ext cx="12192000" cy="9969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759200" y="3476625"/>
            <a:ext cx="4673600" cy="650875"/>
          </a:xfrm>
        </p:spPr>
        <p:txBody>
          <a:bodyPr>
            <a:normAutofit/>
          </a:bodyPr>
          <a:lstStyle>
            <a:lvl1pPr algn="ctr">
              <a:defRPr sz="2700" baseline="0">
                <a:solidFill>
                  <a:srgbClr val="3F0202"/>
                </a:solidFill>
                <a:latin typeface="Helvetica Rounded" pitchFamily="50" charset="0"/>
              </a:defRPr>
            </a:lvl1pPr>
          </a:lstStyle>
          <a:p>
            <a:r>
              <a:rPr lang="en-GB" dirty="0" err="1"/>
              <a:t>Tulis</a:t>
            </a:r>
            <a:r>
              <a:rPr lang="en-GB" dirty="0"/>
              <a:t> Nama </a:t>
            </a:r>
            <a:r>
              <a:rPr lang="en-GB" dirty="0" err="1"/>
              <a:t>Dosen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5BA2A-A616-4CA8-A00A-66711D636BC0}" type="datetimeFigureOut">
              <a:rPr lang="en-US" smtClean="0"/>
              <a:t>10/14/2023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33560-0513-42B1-812D-B8716A059646}" type="slidenum">
              <a:rPr lang="en-US" smtClean="0"/>
              <a:t>‹#›</a:t>
            </a:fld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BD593F6-C09A-A619-D9FF-C7BB0607CEC1}"/>
              </a:ext>
            </a:extLst>
          </p:cNvPr>
          <p:cNvSpPr/>
          <p:nvPr userDrawn="1"/>
        </p:nvSpPr>
        <p:spPr>
          <a:xfrm>
            <a:off x="2171700" y="4276725"/>
            <a:ext cx="7848600" cy="499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A0B7A1B-85E7-C567-AA3D-AC96082E0F6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duotone>
              <a:prstClr val="black"/>
              <a:srgbClr val="3F0202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115" y="1457392"/>
            <a:ext cx="1965769" cy="1965769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11897E0A-AC38-C6DF-3E16-D5507A01DB58}"/>
              </a:ext>
            </a:extLst>
          </p:cNvPr>
          <p:cNvGrpSpPr/>
          <p:nvPr userDrawn="1"/>
        </p:nvGrpSpPr>
        <p:grpSpPr>
          <a:xfrm>
            <a:off x="11353800" y="264712"/>
            <a:ext cx="617658" cy="618529"/>
            <a:chOff x="9721850" y="150807"/>
            <a:chExt cx="806337" cy="807474"/>
          </a:xfrm>
          <a:effectLst/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87B086F-8EB5-7FCD-344B-FDBF2D035539}"/>
                </a:ext>
              </a:extLst>
            </p:cNvPr>
            <p:cNvSpPr/>
            <p:nvPr userDrawn="1"/>
          </p:nvSpPr>
          <p:spPr>
            <a:xfrm>
              <a:off x="9723381" y="150807"/>
              <a:ext cx="803275" cy="80327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E7E2EA29-BDBB-AD2C-D4B6-40340AA585C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21850" y="151944"/>
              <a:ext cx="806337" cy="806337"/>
            </a:xfrm>
            <a:prstGeom prst="rect">
              <a:avLst/>
            </a:prstGeom>
          </p:spPr>
        </p:pic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1F0AA0F0-2685-3AA8-DCDC-868AC79CC01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514" y="-50346"/>
            <a:ext cx="3246044" cy="250070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4032475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97DC448-B88D-0502-5914-3C7CAA3CB9F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02349"/>
            <a:ext cx="12192000" cy="99695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5BA2A-A616-4CA8-A00A-66711D636BC0}" type="datetimeFigureOut">
              <a:rPr lang="en-US" smtClean="0"/>
              <a:t>10/14/2023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33560-0513-42B1-812D-B8716A059646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Picture Placeholder 10"/>
          <p:cNvSpPr>
            <a:spLocks noGrp="1"/>
          </p:cNvSpPr>
          <p:nvPr>
            <p:ph type="pic" sz="quarter" idx="13" hasCustomPrompt="1"/>
          </p:nvPr>
        </p:nvSpPr>
        <p:spPr>
          <a:xfrm>
            <a:off x="708025" y="1397966"/>
            <a:ext cx="5176838" cy="4861547"/>
          </a:xfrm>
        </p:spPr>
        <p:txBody>
          <a:bodyPr/>
          <a:lstStyle>
            <a:lvl1pPr marL="0" indent="0">
              <a:buNone/>
              <a:defRPr lang="en-GB" sz="2800" kern="1200" baseline="0" dirty="0" err="1">
                <a:solidFill>
                  <a:srgbClr val="3F020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GB" dirty="0" err="1"/>
              <a:t>Masukan</a:t>
            </a:r>
            <a:r>
              <a:rPr lang="en-GB" dirty="0"/>
              <a:t> </a:t>
            </a:r>
            <a:r>
              <a:rPr lang="en-GB" dirty="0" err="1"/>
              <a:t>Gambar</a:t>
            </a:r>
            <a:endParaRPr lang="en-US" dirty="0"/>
          </a:p>
        </p:txBody>
      </p:sp>
      <p:sp>
        <p:nvSpPr>
          <p:cNvPr id="25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6246813" y="1411478"/>
            <a:ext cx="5254625" cy="4944872"/>
          </a:xfrm>
        </p:spPr>
        <p:txBody>
          <a:bodyPr/>
          <a:lstStyle>
            <a:lvl1pPr marL="0" indent="0">
              <a:buNone/>
              <a:defRPr lang="en-GB" sz="2800" kern="1200" baseline="0" dirty="0" err="1">
                <a:solidFill>
                  <a:srgbClr val="3F0202"/>
                </a:solidFill>
                <a:latin typeface="Product Sans" panose="020B0403030502040203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GB" dirty="0" err="1"/>
              <a:t>Untuk</a:t>
            </a:r>
            <a:r>
              <a:rPr lang="en-GB" dirty="0"/>
              <a:t> </a:t>
            </a:r>
            <a:r>
              <a:rPr lang="en-GB" dirty="0" err="1"/>
              <a:t>Teks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AF336E4-41A8-AA15-7E91-CEA160802C2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7061" y="201208"/>
            <a:ext cx="5737878" cy="96759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8F25E9EF-3F30-83D8-9B1B-BEA48A6F966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52003" y="291644"/>
            <a:ext cx="6887994" cy="786719"/>
          </a:xfrm>
        </p:spPr>
        <p:txBody>
          <a:bodyPr anchor="b">
            <a:normAutofit/>
          </a:bodyPr>
          <a:lstStyle>
            <a:lvl1pPr algn="ctr">
              <a:defRPr sz="4000" baseline="0">
                <a:solidFill>
                  <a:srgbClr val="6F010C"/>
                </a:solidFill>
                <a:latin typeface="Product Sans" panose="020B0403030502040203" pitchFamily="34" charset="0"/>
              </a:defRPr>
            </a:lvl1pPr>
          </a:lstStyle>
          <a:p>
            <a:r>
              <a:rPr lang="en-GB" dirty="0" err="1"/>
              <a:t>Ketik</a:t>
            </a:r>
            <a:r>
              <a:rPr lang="en-GB" dirty="0"/>
              <a:t> </a:t>
            </a:r>
            <a:r>
              <a:rPr lang="en-GB" dirty="0" err="1"/>
              <a:t>Judul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2DCE675-7100-7EF3-2DEE-0102AE62844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144006" y="-50346"/>
            <a:ext cx="3246044" cy="2500708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51CE80E-1EBA-7955-AC7E-DBC675C628A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1178" y="814178"/>
            <a:ext cx="5229644" cy="5229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0756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Header orname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832CAE0-D2F7-2FEF-2C07-A17754ECC723}"/>
              </a:ext>
            </a:extLst>
          </p:cNvPr>
          <p:cNvGrpSpPr/>
          <p:nvPr userDrawn="1"/>
        </p:nvGrpSpPr>
        <p:grpSpPr>
          <a:xfrm>
            <a:off x="276703" y="1808766"/>
            <a:ext cx="11336970" cy="4290787"/>
            <a:chOff x="494424" y="1710400"/>
            <a:chExt cx="11336970" cy="4290787"/>
          </a:xfrm>
        </p:grpSpPr>
        <p:sp>
          <p:nvSpPr>
            <p:cNvPr id="9" name="Isosceles Triangle 8">
              <a:extLst>
                <a:ext uri="{FF2B5EF4-FFF2-40B4-BE49-F238E27FC236}">
                  <a16:creationId xmlns:a16="http://schemas.microsoft.com/office/drawing/2014/main" id="{7FF16BCF-8F62-EB7E-53BC-06480721E262}"/>
                </a:ext>
              </a:extLst>
            </p:cNvPr>
            <p:cNvSpPr/>
            <p:nvPr userDrawn="1"/>
          </p:nvSpPr>
          <p:spPr>
            <a:xfrm flipV="1">
              <a:off x="2373099" y="2904362"/>
              <a:ext cx="233552" cy="204418"/>
            </a:xfrm>
            <a:prstGeom prst="triangle">
              <a:avLst/>
            </a:prstGeom>
            <a:ln w="57150">
              <a:solidFill>
                <a:srgbClr val="A78295">
                  <a:alpha val="65000"/>
                </a:srgb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0" name="Isosceles Triangle 9">
              <a:extLst>
                <a:ext uri="{FF2B5EF4-FFF2-40B4-BE49-F238E27FC236}">
                  <a16:creationId xmlns:a16="http://schemas.microsoft.com/office/drawing/2014/main" id="{1BF73E74-7E8D-7D69-E02B-04DC4848C752}"/>
                </a:ext>
              </a:extLst>
            </p:cNvPr>
            <p:cNvSpPr/>
            <p:nvPr userDrawn="1"/>
          </p:nvSpPr>
          <p:spPr>
            <a:xfrm rot="21230673" flipV="1">
              <a:off x="4263509" y="5584347"/>
              <a:ext cx="233552" cy="204418"/>
            </a:xfrm>
            <a:prstGeom prst="triangle">
              <a:avLst/>
            </a:prstGeom>
            <a:ln w="57150">
              <a:solidFill>
                <a:srgbClr val="A78295">
                  <a:alpha val="65000"/>
                </a:srgb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1" name="Isosceles Triangle 10">
              <a:extLst>
                <a:ext uri="{FF2B5EF4-FFF2-40B4-BE49-F238E27FC236}">
                  <a16:creationId xmlns:a16="http://schemas.microsoft.com/office/drawing/2014/main" id="{AB610A8D-9000-4080-39F8-8F418B32DF4F}"/>
                </a:ext>
              </a:extLst>
            </p:cNvPr>
            <p:cNvSpPr/>
            <p:nvPr userDrawn="1"/>
          </p:nvSpPr>
          <p:spPr>
            <a:xfrm flipV="1">
              <a:off x="3267555" y="5014935"/>
              <a:ext cx="233552" cy="204418"/>
            </a:xfrm>
            <a:prstGeom prst="triangle">
              <a:avLst/>
            </a:prstGeom>
            <a:ln w="57150">
              <a:solidFill>
                <a:schemeClr val="accent6">
                  <a:lumMod val="40000"/>
                  <a:lumOff val="60000"/>
                  <a:alpha val="6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2" name="Isosceles Triangle 11">
              <a:extLst>
                <a:ext uri="{FF2B5EF4-FFF2-40B4-BE49-F238E27FC236}">
                  <a16:creationId xmlns:a16="http://schemas.microsoft.com/office/drawing/2014/main" id="{D06CA6DC-2840-697B-9646-4239D9350F70}"/>
                </a:ext>
              </a:extLst>
            </p:cNvPr>
            <p:cNvSpPr/>
            <p:nvPr userDrawn="1"/>
          </p:nvSpPr>
          <p:spPr>
            <a:xfrm flipV="1">
              <a:off x="1953999" y="2729950"/>
              <a:ext cx="233552" cy="204418"/>
            </a:xfrm>
            <a:prstGeom prst="triangle">
              <a:avLst/>
            </a:prstGeom>
            <a:ln w="57150">
              <a:solidFill>
                <a:schemeClr val="accent6">
                  <a:lumMod val="40000"/>
                  <a:lumOff val="60000"/>
                  <a:alpha val="6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FFB01551-631F-9A87-C68D-775B466CC9AB}"/>
                </a:ext>
              </a:extLst>
            </p:cNvPr>
            <p:cNvSpPr/>
            <p:nvPr userDrawn="1"/>
          </p:nvSpPr>
          <p:spPr>
            <a:xfrm flipV="1">
              <a:off x="4113776" y="2402431"/>
              <a:ext cx="233552" cy="204418"/>
            </a:xfrm>
            <a:prstGeom prst="triangle">
              <a:avLst/>
            </a:prstGeom>
            <a:ln w="57150">
              <a:solidFill>
                <a:srgbClr val="A78295">
                  <a:alpha val="65000"/>
                </a:srgb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A30DC2B4-3E9B-F57D-627B-B79C07ABF233}"/>
                </a:ext>
              </a:extLst>
            </p:cNvPr>
            <p:cNvSpPr/>
            <p:nvPr userDrawn="1"/>
          </p:nvSpPr>
          <p:spPr>
            <a:xfrm rot="19527192" flipV="1">
              <a:off x="3694676" y="2228019"/>
              <a:ext cx="233552" cy="204418"/>
            </a:xfrm>
            <a:prstGeom prst="triangle">
              <a:avLst/>
            </a:prstGeom>
            <a:ln w="57150">
              <a:solidFill>
                <a:schemeClr val="accent6">
                  <a:lumMod val="40000"/>
                  <a:lumOff val="60000"/>
                  <a:alpha val="6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C1E1A4E0-E9F0-FB2B-8955-F14F36CD73F1}"/>
                </a:ext>
              </a:extLst>
            </p:cNvPr>
            <p:cNvSpPr/>
            <p:nvPr userDrawn="1"/>
          </p:nvSpPr>
          <p:spPr>
            <a:xfrm flipV="1">
              <a:off x="4273796" y="3667514"/>
              <a:ext cx="233552" cy="204418"/>
            </a:xfrm>
            <a:prstGeom prst="triangle">
              <a:avLst/>
            </a:prstGeom>
            <a:ln w="57150">
              <a:solidFill>
                <a:schemeClr val="accent6">
                  <a:lumMod val="40000"/>
                  <a:lumOff val="60000"/>
                  <a:alpha val="6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296E18D8-C347-A128-5812-A975EC1BB275}"/>
                </a:ext>
              </a:extLst>
            </p:cNvPr>
            <p:cNvSpPr/>
            <p:nvPr userDrawn="1"/>
          </p:nvSpPr>
          <p:spPr>
            <a:xfrm rot="18847112" flipV="1">
              <a:off x="6960300" y="5020327"/>
              <a:ext cx="233552" cy="204418"/>
            </a:xfrm>
            <a:prstGeom prst="triangle">
              <a:avLst/>
            </a:prstGeom>
            <a:ln w="57150">
              <a:solidFill>
                <a:srgbClr val="A78295">
                  <a:alpha val="65000"/>
                </a:srgb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E5D8FF59-1B52-5E4E-FEE5-6555E97FA8CC}"/>
                </a:ext>
              </a:extLst>
            </p:cNvPr>
            <p:cNvSpPr/>
            <p:nvPr userDrawn="1"/>
          </p:nvSpPr>
          <p:spPr>
            <a:xfrm flipV="1">
              <a:off x="7674221" y="4653006"/>
              <a:ext cx="233552" cy="204418"/>
            </a:xfrm>
            <a:prstGeom prst="triangle">
              <a:avLst/>
            </a:prstGeom>
            <a:ln w="57150">
              <a:solidFill>
                <a:schemeClr val="accent6">
                  <a:lumMod val="40000"/>
                  <a:lumOff val="60000"/>
                  <a:alpha val="6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41DE1626-F042-19D4-25DA-753F0ED70067}"/>
                </a:ext>
              </a:extLst>
            </p:cNvPr>
            <p:cNvSpPr/>
            <p:nvPr userDrawn="1"/>
          </p:nvSpPr>
          <p:spPr>
            <a:xfrm rot="19470338" flipV="1">
              <a:off x="11597842" y="5547470"/>
              <a:ext cx="233552" cy="204418"/>
            </a:xfrm>
            <a:prstGeom prst="triangle">
              <a:avLst/>
            </a:prstGeom>
            <a:ln w="57150">
              <a:solidFill>
                <a:srgbClr val="A78295">
                  <a:alpha val="65000"/>
                </a:srgb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D94EECFF-2790-779A-289B-FD8450B35B4F}"/>
                </a:ext>
              </a:extLst>
            </p:cNvPr>
            <p:cNvSpPr/>
            <p:nvPr userDrawn="1"/>
          </p:nvSpPr>
          <p:spPr>
            <a:xfrm flipV="1">
              <a:off x="11531327" y="4421439"/>
              <a:ext cx="233552" cy="204418"/>
            </a:xfrm>
            <a:prstGeom prst="triangle">
              <a:avLst/>
            </a:prstGeom>
            <a:ln w="57150">
              <a:solidFill>
                <a:schemeClr val="accent6">
                  <a:lumMod val="40000"/>
                  <a:lumOff val="60000"/>
                  <a:alpha val="6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22" name="Isosceles Triangle 21">
              <a:extLst>
                <a:ext uri="{FF2B5EF4-FFF2-40B4-BE49-F238E27FC236}">
                  <a16:creationId xmlns:a16="http://schemas.microsoft.com/office/drawing/2014/main" id="{8FA5567B-1BA8-3729-1FA4-506D16018B4E}"/>
                </a:ext>
              </a:extLst>
            </p:cNvPr>
            <p:cNvSpPr/>
            <p:nvPr userDrawn="1"/>
          </p:nvSpPr>
          <p:spPr>
            <a:xfrm flipV="1">
              <a:off x="10592229" y="5183424"/>
              <a:ext cx="233552" cy="204418"/>
            </a:xfrm>
            <a:prstGeom prst="triangle">
              <a:avLst/>
            </a:prstGeom>
            <a:ln w="57150">
              <a:solidFill>
                <a:schemeClr val="accent6">
                  <a:lumMod val="40000"/>
                  <a:lumOff val="60000"/>
                  <a:alpha val="6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23" name="Isosceles Triangle 22">
              <a:extLst>
                <a:ext uri="{FF2B5EF4-FFF2-40B4-BE49-F238E27FC236}">
                  <a16:creationId xmlns:a16="http://schemas.microsoft.com/office/drawing/2014/main" id="{31CFA5B2-CF57-77D5-0B95-804917EC9044}"/>
                </a:ext>
              </a:extLst>
            </p:cNvPr>
            <p:cNvSpPr/>
            <p:nvPr userDrawn="1"/>
          </p:nvSpPr>
          <p:spPr>
            <a:xfrm rot="18847112" flipV="1">
              <a:off x="9290366" y="4789676"/>
              <a:ext cx="233552" cy="204418"/>
            </a:xfrm>
            <a:prstGeom prst="triangle">
              <a:avLst/>
            </a:prstGeom>
            <a:ln w="57150">
              <a:solidFill>
                <a:srgbClr val="A78295">
                  <a:alpha val="65000"/>
                </a:srgb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26" name="Isosceles Triangle 25">
              <a:extLst>
                <a:ext uri="{FF2B5EF4-FFF2-40B4-BE49-F238E27FC236}">
                  <a16:creationId xmlns:a16="http://schemas.microsoft.com/office/drawing/2014/main" id="{87B17D8B-4DB4-78E1-02BB-CAB872157346}"/>
                </a:ext>
              </a:extLst>
            </p:cNvPr>
            <p:cNvSpPr/>
            <p:nvPr userDrawn="1"/>
          </p:nvSpPr>
          <p:spPr>
            <a:xfrm flipV="1">
              <a:off x="10522891" y="3383019"/>
              <a:ext cx="233552" cy="204418"/>
            </a:xfrm>
            <a:prstGeom prst="triangle">
              <a:avLst/>
            </a:prstGeom>
            <a:ln w="57150">
              <a:solidFill>
                <a:schemeClr val="accent6">
                  <a:lumMod val="40000"/>
                  <a:lumOff val="60000"/>
                  <a:alpha val="6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27" name="Isosceles Triangle 26">
              <a:extLst>
                <a:ext uri="{FF2B5EF4-FFF2-40B4-BE49-F238E27FC236}">
                  <a16:creationId xmlns:a16="http://schemas.microsoft.com/office/drawing/2014/main" id="{795CEB80-7EBA-8C78-E8FF-601E717BB6EA}"/>
                </a:ext>
              </a:extLst>
            </p:cNvPr>
            <p:cNvSpPr/>
            <p:nvPr userDrawn="1"/>
          </p:nvSpPr>
          <p:spPr>
            <a:xfrm flipV="1">
              <a:off x="10358677" y="1710400"/>
              <a:ext cx="233552" cy="204418"/>
            </a:xfrm>
            <a:prstGeom prst="triangle">
              <a:avLst/>
            </a:prstGeom>
            <a:ln w="57150">
              <a:solidFill>
                <a:schemeClr val="accent6">
                  <a:lumMod val="40000"/>
                  <a:lumOff val="60000"/>
                  <a:alpha val="6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28" name="Isosceles Triangle 27">
              <a:extLst>
                <a:ext uri="{FF2B5EF4-FFF2-40B4-BE49-F238E27FC236}">
                  <a16:creationId xmlns:a16="http://schemas.microsoft.com/office/drawing/2014/main" id="{1B0DD8BF-B57D-6E9F-C12A-3325E9BCA97A}"/>
                </a:ext>
              </a:extLst>
            </p:cNvPr>
            <p:cNvSpPr/>
            <p:nvPr userDrawn="1"/>
          </p:nvSpPr>
          <p:spPr>
            <a:xfrm flipV="1">
              <a:off x="2070775" y="3821424"/>
              <a:ext cx="233552" cy="204418"/>
            </a:xfrm>
            <a:prstGeom prst="triangle">
              <a:avLst/>
            </a:prstGeom>
            <a:ln w="57150">
              <a:solidFill>
                <a:srgbClr val="A78295">
                  <a:alpha val="65000"/>
                </a:srgb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29" name="Isosceles Triangle 28">
              <a:extLst>
                <a:ext uri="{FF2B5EF4-FFF2-40B4-BE49-F238E27FC236}">
                  <a16:creationId xmlns:a16="http://schemas.microsoft.com/office/drawing/2014/main" id="{79032DA6-4A48-B475-C92D-AD562938579D}"/>
                </a:ext>
              </a:extLst>
            </p:cNvPr>
            <p:cNvSpPr/>
            <p:nvPr userDrawn="1"/>
          </p:nvSpPr>
          <p:spPr>
            <a:xfrm rot="19527192" flipV="1">
              <a:off x="2060587" y="5144288"/>
              <a:ext cx="233552" cy="204418"/>
            </a:xfrm>
            <a:prstGeom prst="triangle">
              <a:avLst/>
            </a:prstGeom>
            <a:ln w="57150">
              <a:solidFill>
                <a:schemeClr val="accent6">
                  <a:lumMod val="40000"/>
                  <a:lumOff val="60000"/>
                  <a:alpha val="6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30" name="Isosceles Triangle 29">
              <a:extLst>
                <a:ext uri="{FF2B5EF4-FFF2-40B4-BE49-F238E27FC236}">
                  <a16:creationId xmlns:a16="http://schemas.microsoft.com/office/drawing/2014/main" id="{F15250C3-B523-F528-BBEC-76DC5923E972}"/>
                </a:ext>
              </a:extLst>
            </p:cNvPr>
            <p:cNvSpPr/>
            <p:nvPr userDrawn="1"/>
          </p:nvSpPr>
          <p:spPr>
            <a:xfrm rot="1568193" flipV="1">
              <a:off x="8132421" y="3566091"/>
              <a:ext cx="233552" cy="204418"/>
            </a:xfrm>
            <a:prstGeom prst="triangle">
              <a:avLst/>
            </a:prstGeom>
            <a:ln w="57150">
              <a:solidFill>
                <a:srgbClr val="A78295">
                  <a:alpha val="65000"/>
                </a:srgb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id="{644202ED-4204-E42B-6D91-F548C5C79B85}"/>
                </a:ext>
              </a:extLst>
            </p:cNvPr>
            <p:cNvSpPr/>
            <p:nvPr userDrawn="1"/>
          </p:nvSpPr>
          <p:spPr>
            <a:xfrm rot="3697855" flipV="1">
              <a:off x="8456017" y="1938900"/>
              <a:ext cx="233552" cy="204418"/>
            </a:xfrm>
            <a:prstGeom prst="triangle">
              <a:avLst/>
            </a:prstGeom>
            <a:ln w="57150">
              <a:solidFill>
                <a:schemeClr val="accent6">
                  <a:lumMod val="40000"/>
                  <a:lumOff val="60000"/>
                  <a:alpha val="6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id="{CB038D00-BBDB-03E8-4F90-D380BCD2792D}"/>
                </a:ext>
              </a:extLst>
            </p:cNvPr>
            <p:cNvSpPr/>
            <p:nvPr userDrawn="1"/>
          </p:nvSpPr>
          <p:spPr>
            <a:xfrm rot="18847112" flipV="1">
              <a:off x="9641931" y="2782727"/>
              <a:ext cx="233552" cy="204418"/>
            </a:xfrm>
            <a:prstGeom prst="triangle">
              <a:avLst/>
            </a:prstGeom>
            <a:ln w="57150">
              <a:solidFill>
                <a:srgbClr val="A78295">
                  <a:alpha val="65000"/>
                </a:srgb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33" name="Isosceles Triangle 32">
              <a:extLst>
                <a:ext uri="{FF2B5EF4-FFF2-40B4-BE49-F238E27FC236}">
                  <a16:creationId xmlns:a16="http://schemas.microsoft.com/office/drawing/2014/main" id="{988306BD-8396-BA55-3092-20F70A8959DA}"/>
                </a:ext>
              </a:extLst>
            </p:cNvPr>
            <p:cNvSpPr/>
            <p:nvPr userDrawn="1"/>
          </p:nvSpPr>
          <p:spPr>
            <a:xfrm flipV="1">
              <a:off x="494424" y="5796769"/>
              <a:ext cx="233552" cy="204418"/>
            </a:xfrm>
            <a:prstGeom prst="triangle">
              <a:avLst/>
            </a:prstGeom>
            <a:ln w="57150">
              <a:solidFill>
                <a:schemeClr val="accent6">
                  <a:lumMod val="40000"/>
                  <a:lumOff val="60000"/>
                  <a:alpha val="6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097DC448-B88D-0502-5914-3C7CAA3CB9F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02349"/>
            <a:ext cx="12192000" cy="99695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5BA2A-A616-4CA8-A00A-66711D636BC0}" type="datetimeFigureOut">
              <a:rPr lang="en-US" smtClean="0"/>
              <a:t>10/14/2023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33560-0513-42B1-812D-B8716A059646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Picture Placeholder 10"/>
          <p:cNvSpPr>
            <a:spLocks noGrp="1"/>
          </p:cNvSpPr>
          <p:nvPr>
            <p:ph type="pic" sz="quarter" idx="13" hasCustomPrompt="1"/>
          </p:nvPr>
        </p:nvSpPr>
        <p:spPr>
          <a:xfrm>
            <a:off x="708025" y="1397966"/>
            <a:ext cx="5176838" cy="4861547"/>
          </a:xfrm>
        </p:spPr>
        <p:txBody>
          <a:bodyPr/>
          <a:lstStyle>
            <a:lvl1pPr marL="0" indent="0">
              <a:buNone/>
              <a:defRPr lang="en-GB" sz="2800" kern="1200" baseline="0" dirty="0" err="1">
                <a:solidFill>
                  <a:srgbClr val="3F020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GB" dirty="0" err="1"/>
              <a:t>Masukan</a:t>
            </a:r>
            <a:r>
              <a:rPr lang="en-GB" dirty="0"/>
              <a:t> </a:t>
            </a:r>
            <a:r>
              <a:rPr lang="en-GB" dirty="0" err="1"/>
              <a:t>Gambar</a:t>
            </a:r>
            <a:endParaRPr lang="en-US" dirty="0"/>
          </a:p>
        </p:txBody>
      </p:sp>
      <p:sp>
        <p:nvSpPr>
          <p:cNvPr id="25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6246813" y="1411478"/>
            <a:ext cx="5254625" cy="4944872"/>
          </a:xfrm>
        </p:spPr>
        <p:txBody>
          <a:bodyPr/>
          <a:lstStyle>
            <a:lvl1pPr marL="0" indent="0">
              <a:buNone/>
              <a:defRPr lang="en-GB" sz="2800" kern="1200" baseline="0" dirty="0" err="1">
                <a:solidFill>
                  <a:srgbClr val="3F0202"/>
                </a:solidFill>
                <a:latin typeface="Product Sans" panose="020B0403030502040203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GB" dirty="0" err="1"/>
              <a:t>Untuk</a:t>
            </a:r>
            <a:r>
              <a:rPr lang="en-GB" dirty="0"/>
              <a:t> </a:t>
            </a:r>
            <a:r>
              <a:rPr lang="en-GB" dirty="0" err="1"/>
              <a:t>Teks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AF336E4-41A8-AA15-7E91-CEA160802C2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7061" y="201208"/>
            <a:ext cx="5737878" cy="96759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8F25E9EF-3F30-83D8-9B1B-BEA48A6F966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52003" y="291644"/>
            <a:ext cx="6887994" cy="786719"/>
          </a:xfrm>
        </p:spPr>
        <p:txBody>
          <a:bodyPr anchor="b">
            <a:normAutofit/>
          </a:bodyPr>
          <a:lstStyle>
            <a:lvl1pPr algn="ctr">
              <a:defRPr sz="4000" baseline="0">
                <a:solidFill>
                  <a:srgbClr val="6F010C"/>
                </a:solidFill>
                <a:latin typeface="Product Sans" panose="020B0403030502040203" pitchFamily="34" charset="0"/>
              </a:defRPr>
            </a:lvl1pPr>
          </a:lstStyle>
          <a:p>
            <a:r>
              <a:rPr lang="en-GB" dirty="0" err="1"/>
              <a:t>Ketik</a:t>
            </a:r>
            <a:r>
              <a:rPr lang="en-GB" dirty="0"/>
              <a:t> </a:t>
            </a:r>
            <a:r>
              <a:rPr lang="en-GB" dirty="0" err="1"/>
              <a:t>Judul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2DCE675-7100-7EF3-2DEE-0102AE62844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144006" y="-50346"/>
            <a:ext cx="3246044" cy="2500708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51CE80E-1EBA-7955-AC7E-DBC675C628A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1178" y="814178"/>
            <a:ext cx="5229644" cy="5229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6335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FBD9239-86F7-1DE9-BE59-EA5DF9FF758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02349"/>
            <a:ext cx="12192000" cy="99695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5BA2A-A616-4CA8-A00A-66711D636BC0}" type="datetimeFigureOut">
              <a:rPr lang="en-US" smtClean="0"/>
              <a:t>10/14/2023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33560-0513-42B1-812D-B8716A059646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Picture Placeholder 10"/>
          <p:cNvSpPr>
            <a:spLocks noGrp="1"/>
          </p:cNvSpPr>
          <p:nvPr>
            <p:ph type="pic" sz="quarter" idx="13" hasCustomPrompt="1"/>
          </p:nvPr>
        </p:nvSpPr>
        <p:spPr>
          <a:xfrm>
            <a:off x="358372" y="308695"/>
            <a:ext cx="5176838" cy="6108462"/>
          </a:xfrm>
        </p:spPr>
        <p:txBody>
          <a:bodyPr/>
          <a:lstStyle>
            <a:lvl1pPr marL="0" indent="0">
              <a:buNone/>
              <a:defRPr>
                <a:solidFill>
                  <a:srgbClr val="3F0202"/>
                </a:solidFill>
              </a:defRPr>
            </a:lvl1pPr>
          </a:lstStyle>
          <a:p>
            <a:r>
              <a:rPr lang="en-GB" dirty="0" err="1"/>
              <a:t>Masukan</a:t>
            </a:r>
            <a:r>
              <a:rPr lang="en-GB" dirty="0"/>
              <a:t> </a:t>
            </a:r>
            <a:r>
              <a:rPr lang="en-GB" dirty="0" err="1"/>
              <a:t>Gambar</a:t>
            </a:r>
            <a:endParaRPr lang="en-US" dirty="0"/>
          </a:p>
        </p:txBody>
      </p:sp>
      <p:sp>
        <p:nvSpPr>
          <p:cNvPr id="25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5731099" y="1270052"/>
            <a:ext cx="5770339" cy="4944872"/>
          </a:xfrm>
        </p:spPr>
        <p:txBody>
          <a:bodyPr/>
          <a:lstStyle>
            <a:lvl1pPr marL="0" indent="0">
              <a:buNone/>
              <a:defRPr lang="en-US" sz="2800" kern="1200" baseline="0" dirty="0">
                <a:solidFill>
                  <a:srgbClr val="3F0202"/>
                </a:solidFill>
                <a:latin typeface="Product Sans" panose="020B0403030502040203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GB" dirty="0" err="1"/>
              <a:t>Untuk</a:t>
            </a:r>
            <a:r>
              <a:rPr lang="en-GB" dirty="0"/>
              <a:t> </a:t>
            </a:r>
            <a:r>
              <a:rPr lang="en-GB" dirty="0" err="1"/>
              <a:t>Teks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0AF26BB-03E6-E5CA-7824-A8B949B8C20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1661" y="177704"/>
            <a:ext cx="5737878" cy="96759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B2B749A6-3C2D-CF18-E2B1-6D1791B9FE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66603" y="268140"/>
            <a:ext cx="6887994" cy="786719"/>
          </a:xfrm>
        </p:spPr>
        <p:txBody>
          <a:bodyPr anchor="b">
            <a:normAutofit/>
          </a:bodyPr>
          <a:lstStyle>
            <a:lvl1pPr algn="ctr">
              <a:defRPr sz="4000" baseline="0">
                <a:solidFill>
                  <a:srgbClr val="6F010C"/>
                </a:solidFill>
                <a:latin typeface="Product Sans" panose="020B0403030502040203" pitchFamily="34" charset="0"/>
              </a:defRPr>
            </a:lvl1pPr>
          </a:lstStyle>
          <a:p>
            <a:r>
              <a:rPr lang="en-GB" dirty="0" err="1"/>
              <a:t>Ketik</a:t>
            </a:r>
            <a:r>
              <a:rPr lang="en-GB" dirty="0"/>
              <a:t> </a:t>
            </a:r>
            <a:r>
              <a:rPr lang="en-GB" dirty="0" err="1"/>
              <a:t>Judul</a:t>
            </a:r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CDEE953-CD43-3999-0731-A2426CCFFCE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1178" y="814178"/>
            <a:ext cx="5229644" cy="5229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9264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E625247-6960-E311-656B-91164E0A55D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02349"/>
            <a:ext cx="12192000" cy="99695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5BA2A-A616-4CA8-A00A-66711D636BC0}" type="datetimeFigureOut">
              <a:rPr lang="en-US" smtClean="0"/>
              <a:t>10/14/2023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33560-0513-42B1-812D-B8716A059646}" type="slidenum">
              <a:rPr lang="en-US" smtClean="0"/>
              <a:t>‹#›</a:t>
            </a:fld>
            <a:endParaRPr lang="en-US"/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3"/>
          </p:nvPr>
        </p:nvSpPr>
        <p:spPr>
          <a:xfrm>
            <a:off x="838200" y="1606636"/>
            <a:ext cx="10515600" cy="4572000"/>
          </a:xfrm>
        </p:spPr>
        <p:txBody>
          <a:bodyPr/>
          <a:lstStyle>
            <a:lvl1pPr>
              <a:defRPr>
                <a:solidFill>
                  <a:srgbClr val="3F0202"/>
                </a:solidFill>
              </a:defRPr>
            </a:lvl1pPr>
            <a:lvl2pPr>
              <a:defRPr>
                <a:solidFill>
                  <a:srgbClr val="3F0202"/>
                </a:solidFill>
              </a:defRPr>
            </a:lvl2pPr>
            <a:lvl3pPr>
              <a:defRPr>
                <a:solidFill>
                  <a:srgbClr val="3F0202"/>
                </a:solidFill>
              </a:defRPr>
            </a:lvl3pPr>
            <a:lvl4pPr>
              <a:defRPr>
                <a:solidFill>
                  <a:srgbClr val="3F0202"/>
                </a:solidFill>
              </a:defRPr>
            </a:lvl4pPr>
            <a:lvl5pPr>
              <a:defRPr>
                <a:solidFill>
                  <a:srgbClr val="3F020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150314E-1837-B4AE-FC2F-377E1AE1D70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7061" y="201208"/>
            <a:ext cx="5737878" cy="96759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A4328604-5A07-814D-07F7-DCB60A9A05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52003" y="291644"/>
            <a:ext cx="6887994" cy="786719"/>
          </a:xfrm>
        </p:spPr>
        <p:txBody>
          <a:bodyPr anchor="b">
            <a:normAutofit/>
          </a:bodyPr>
          <a:lstStyle>
            <a:lvl1pPr algn="ctr">
              <a:defRPr sz="4000" baseline="0">
                <a:solidFill>
                  <a:srgbClr val="6F010C"/>
                </a:solidFill>
                <a:latin typeface="Product Sans" panose="020B0403030502040203" pitchFamily="34" charset="0"/>
              </a:defRPr>
            </a:lvl1pPr>
          </a:lstStyle>
          <a:p>
            <a:r>
              <a:rPr lang="en-GB" dirty="0" err="1"/>
              <a:t>Ketik</a:t>
            </a:r>
            <a:r>
              <a:rPr lang="en-GB" dirty="0"/>
              <a:t> </a:t>
            </a:r>
            <a:r>
              <a:rPr lang="en-GB" dirty="0" err="1"/>
              <a:t>Judul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35229F4-BD37-5F97-D9E0-1A77B32D46D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1178" y="814178"/>
            <a:ext cx="5229644" cy="522964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99FA5AD-6D11-4BC6-35EF-6A9C05A08F3B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-55796" y="-70745"/>
            <a:ext cx="3225416" cy="154834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655690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Onl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AD66BED-0540-7FC0-B5C1-8D5D8B0905D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02349"/>
            <a:ext cx="12192000" cy="99695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5BA2A-A616-4CA8-A00A-66711D636BC0}" type="datetimeFigureOut">
              <a:rPr lang="en-US" smtClean="0"/>
              <a:t>10/14/2023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33560-0513-42B1-812D-B8716A059646}" type="slidenum">
              <a:rPr lang="en-US" smtClean="0"/>
              <a:t>‹#›</a:t>
            </a:fld>
            <a:endParaRPr lang="en-US"/>
          </a:p>
        </p:txBody>
      </p:sp>
      <p:sp>
        <p:nvSpPr>
          <p:cNvPr id="27" name="Picture Placeholder 10"/>
          <p:cNvSpPr>
            <a:spLocks noGrp="1"/>
          </p:cNvSpPr>
          <p:nvPr>
            <p:ph type="pic" sz="quarter" idx="13" hasCustomPrompt="1"/>
          </p:nvPr>
        </p:nvSpPr>
        <p:spPr>
          <a:xfrm>
            <a:off x="708025" y="1397966"/>
            <a:ext cx="5176838" cy="4861547"/>
          </a:xfrm>
        </p:spPr>
        <p:txBody>
          <a:bodyPr/>
          <a:lstStyle>
            <a:lvl1pPr marL="0" indent="0">
              <a:buNone/>
              <a:defRPr lang="en-GB" sz="2800" kern="1200" dirty="0" err="1">
                <a:solidFill>
                  <a:srgbClr val="3F020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GB" dirty="0" err="1"/>
              <a:t>Masukan</a:t>
            </a:r>
            <a:r>
              <a:rPr lang="en-GB" dirty="0"/>
              <a:t> </a:t>
            </a:r>
            <a:r>
              <a:rPr lang="en-GB" dirty="0" err="1"/>
              <a:t>Gambar</a:t>
            </a:r>
            <a:endParaRPr lang="en-US" dirty="0"/>
          </a:p>
        </p:txBody>
      </p:sp>
      <p:sp>
        <p:nvSpPr>
          <p:cNvPr id="29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6246813" y="1411478"/>
            <a:ext cx="5254625" cy="4944872"/>
          </a:xfrm>
        </p:spPr>
        <p:txBody>
          <a:bodyPr/>
          <a:lstStyle>
            <a:lvl1pPr marL="0" indent="0">
              <a:buNone/>
              <a:defRPr lang="en-GB" sz="2800" kern="1200" baseline="0" dirty="0" err="1">
                <a:solidFill>
                  <a:srgbClr val="3F0202"/>
                </a:solidFill>
                <a:latin typeface="Product Sans" panose="020B0403030502040203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GB" dirty="0" err="1"/>
              <a:t>Untuk</a:t>
            </a:r>
            <a:r>
              <a:rPr lang="en-GB" dirty="0"/>
              <a:t> </a:t>
            </a:r>
            <a:r>
              <a:rPr lang="en-GB" dirty="0" err="1"/>
              <a:t>Teks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4E79E9B-57C9-BDB3-DD4D-49EBB96CA09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7061" y="201208"/>
            <a:ext cx="5737878" cy="96759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8BFEDE1D-DF14-31B4-2449-DD4D7DCB9C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52003" y="291644"/>
            <a:ext cx="6887994" cy="786719"/>
          </a:xfrm>
        </p:spPr>
        <p:txBody>
          <a:bodyPr anchor="b">
            <a:normAutofit/>
          </a:bodyPr>
          <a:lstStyle>
            <a:lvl1pPr algn="ctr">
              <a:defRPr sz="4000" baseline="0">
                <a:solidFill>
                  <a:srgbClr val="6F010C"/>
                </a:solidFill>
                <a:latin typeface="Product Sans" panose="020B0403030502040203" pitchFamily="34" charset="0"/>
              </a:defRPr>
            </a:lvl1pPr>
          </a:lstStyle>
          <a:p>
            <a:r>
              <a:rPr lang="en-GB" dirty="0" err="1"/>
              <a:t>Ketik</a:t>
            </a:r>
            <a:r>
              <a:rPr lang="en-GB" dirty="0"/>
              <a:t> </a:t>
            </a:r>
            <a:r>
              <a:rPr lang="en-GB" dirty="0" err="1"/>
              <a:t>Judul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B34C57E-75A6-C4B9-A400-DFA2BFF1C54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1178" y="814178"/>
            <a:ext cx="5229644" cy="522964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F3DF466-FAD3-2684-2D5B-97A512309206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-55796" y="-70745"/>
            <a:ext cx="3225416" cy="154834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731572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Only orname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5C91705B-1143-318C-B5D0-36423ECE53E8}"/>
              </a:ext>
            </a:extLst>
          </p:cNvPr>
          <p:cNvGrpSpPr/>
          <p:nvPr userDrawn="1"/>
        </p:nvGrpSpPr>
        <p:grpSpPr>
          <a:xfrm>
            <a:off x="276703" y="2604307"/>
            <a:ext cx="11336970" cy="4290787"/>
            <a:chOff x="494424" y="1710400"/>
            <a:chExt cx="11336970" cy="4290787"/>
          </a:xfrm>
        </p:grpSpPr>
        <p:sp>
          <p:nvSpPr>
            <p:cNvPr id="9" name="Isosceles Triangle 8">
              <a:extLst>
                <a:ext uri="{FF2B5EF4-FFF2-40B4-BE49-F238E27FC236}">
                  <a16:creationId xmlns:a16="http://schemas.microsoft.com/office/drawing/2014/main" id="{2FF48B0A-E5AA-C1BB-213E-5BA8D078765F}"/>
                </a:ext>
              </a:extLst>
            </p:cNvPr>
            <p:cNvSpPr/>
            <p:nvPr userDrawn="1"/>
          </p:nvSpPr>
          <p:spPr>
            <a:xfrm flipV="1">
              <a:off x="2373099" y="2904362"/>
              <a:ext cx="233552" cy="204418"/>
            </a:xfrm>
            <a:prstGeom prst="triangle">
              <a:avLst/>
            </a:prstGeom>
            <a:ln w="57150">
              <a:solidFill>
                <a:srgbClr val="A78295">
                  <a:alpha val="65000"/>
                </a:srgb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0" name="Isosceles Triangle 9">
              <a:extLst>
                <a:ext uri="{FF2B5EF4-FFF2-40B4-BE49-F238E27FC236}">
                  <a16:creationId xmlns:a16="http://schemas.microsoft.com/office/drawing/2014/main" id="{62113844-7F7A-9453-CF56-4E6BF7121565}"/>
                </a:ext>
              </a:extLst>
            </p:cNvPr>
            <p:cNvSpPr/>
            <p:nvPr userDrawn="1"/>
          </p:nvSpPr>
          <p:spPr>
            <a:xfrm rot="21230673" flipV="1">
              <a:off x="4263509" y="5584347"/>
              <a:ext cx="233552" cy="204418"/>
            </a:xfrm>
            <a:prstGeom prst="triangle">
              <a:avLst/>
            </a:prstGeom>
            <a:ln w="57150">
              <a:solidFill>
                <a:srgbClr val="A78295">
                  <a:alpha val="65000"/>
                </a:srgb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9BDB3F9F-B96E-B4F8-8FB2-1E09A67BBF2F}"/>
                </a:ext>
              </a:extLst>
            </p:cNvPr>
            <p:cNvSpPr/>
            <p:nvPr userDrawn="1"/>
          </p:nvSpPr>
          <p:spPr>
            <a:xfrm flipV="1">
              <a:off x="3267555" y="5014935"/>
              <a:ext cx="233552" cy="204418"/>
            </a:xfrm>
            <a:prstGeom prst="triangle">
              <a:avLst/>
            </a:prstGeom>
            <a:ln w="57150">
              <a:solidFill>
                <a:schemeClr val="accent6">
                  <a:lumMod val="40000"/>
                  <a:lumOff val="60000"/>
                  <a:alpha val="6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F3397E81-F0EF-7A86-8693-AEDC3FF57587}"/>
                </a:ext>
              </a:extLst>
            </p:cNvPr>
            <p:cNvSpPr/>
            <p:nvPr userDrawn="1"/>
          </p:nvSpPr>
          <p:spPr>
            <a:xfrm flipV="1">
              <a:off x="1953999" y="2729950"/>
              <a:ext cx="233552" cy="204418"/>
            </a:xfrm>
            <a:prstGeom prst="triangle">
              <a:avLst/>
            </a:prstGeom>
            <a:ln w="57150">
              <a:solidFill>
                <a:schemeClr val="accent6">
                  <a:lumMod val="40000"/>
                  <a:lumOff val="60000"/>
                  <a:alpha val="6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DFDDBAD1-38FD-5AAB-AF8D-70D4C171CDAD}"/>
                </a:ext>
              </a:extLst>
            </p:cNvPr>
            <p:cNvSpPr/>
            <p:nvPr userDrawn="1"/>
          </p:nvSpPr>
          <p:spPr>
            <a:xfrm flipV="1">
              <a:off x="4113776" y="2402431"/>
              <a:ext cx="233552" cy="204418"/>
            </a:xfrm>
            <a:prstGeom prst="triangle">
              <a:avLst/>
            </a:prstGeom>
            <a:ln w="57150">
              <a:solidFill>
                <a:srgbClr val="A78295">
                  <a:alpha val="65000"/>
                </a:srgb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99ECDC53-FC61-948C-FF91-4C1B3F9A04DA}"/>
                </a:ext>
              </a:extLst>
            </p:cNvPr>
            <p:cNvSpPr/>
            <p:nvPr userDrawn="1"/>
          </p:nvSpPr>
          <p:spPr>
            <a:xfrm rot="19527192" flipV="1">
              <a:off x="3694676" y="2228019"/>
              <a:ext cx="233552" cy="204418"/>
            </a:xfrm>
            <a:prstGeom prst="triangle">
              <a:avLst/>
            </a:prstGeom>
            <a:ln w="57150">
              <a:solidFill>
                <a:schemeClr val="accent6">
                  <a:lumMod val="40000"/>
                  <a:lumOff val="60000"/>
                  <a:alpha val="6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CC21F9B8-1C37-CB28-CABC-7E9738C541C4}"/>
                </a:ext>
              </a:extLst>
            </p:cNvPr>
            <p:cNvSpPr/>
            <p:nvPr userDrawn="1"/>
          </p:nvSpPr>
          <p:spPr>
            <a:xfrm flipV="1">
              <a:off x="4273796" y="3667514"/>
              <a:ext cx="233552" cy="204418"/>
            </a:xfrm>
            <a:prstGeom prst="triangle">
              <a:avLst/>
            </a:prstGeom>
            <a:ln w="57150">
              <a:solidFill>
                <a:schemeClr val="accent6">
                  <a:lumMod val="40000"/>
                  <a:lumOff val="60000"/>
                  <a:alpha val="6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AE5F1B11-50F3-67E4-5B78-225AB5A71417}"/>
                </a:ext>
              </a:extLst>
            </p:cNvPr>
            <p:cNvSpPr/>
            <p:nvPr userDrawn="1"/>
          </p:nvSpPr>
          <p:spPr>
            <a:xfrm rot="18847112" flipV="1">
              <a:off x="6960300" y="5020327"/>
              <a:ext cx="233552" cy="204418"/>
            </a:xfrm>
            <a:prstGeom prst="triangle">
              <a:avLst/>
            </a:prstGeom>
            <a:ln w="57150">
              <a:solidFill>
                <a:srgbClr val="A78295">
                  <a:alpha val="65000"/>
                </a:srgb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76C818F9-0F90-38ED-C2C2-9CF1AD84108A}"/>
                </a:ext>
              </a:extLst>
            </p:cNvPr>
            <p:cNvSpPr/>
            <p:nvPr userDrawn="1"/>
          </p:nvSpPr>
          <p:spPr>
            <a:xfrm flipV="1">
              <a:off x="7674221" y="4653006"/>
              <a:ext cx="233552" cy="204418"/>
            </a:xfrm>
            <a:prstGeom prst="triangle">
              <a:avLst/>
            </a:prstGeom>
            <a:ln w="57150">
              <a:solidFill>
                <a:schemeClr val="accent6">
                  <a:lumMod val="40000"/>
                  <a:lumOff val="60000"/>
                  <a:alpha val="6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92DE3AF9-D092-9303-DBCB-DC8458A3A646}"/>
                </a:ext>
              </a:extLst>
            </p:cNvPr>
            <p:cNvSpPr/>
            <p:nvPr userDrawn="1"/>
          </p:nvSpPr>
          <p:spPr>
            <a:xfrm rot="19470338" flipV="1">
              <a:off x="11597842" y="5547470"/>
              <a:ext cx="233552" cy="204418"/>
            </a:xfrm>
            <a:prstGeom prst="triangle">
              <a:avLst/>
            </a:prstGeom>
            <a:ln w="57150">
              <a:solidFill>
                <a:srgbClr val="A78295">
                  <a:alpha val="65000"/>
                </a:srgb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4F94CF2F-C80F-0E4B-9391-ACAD9A1CD02C}"/>
                </a:ext>
              </a:extLst>
            </p:cNvPr>
            <p:cNvSpPr/>
            <p:nvPr userDrawn="1"/>
          </p:nvSpPr>
          <p:spPr>
            <a:xfrm flipV="1">
              <a:off x="11531327" y="4421439"/>
              <a:ext cx="233552" cy="204418"/>
            </a:xfrm>
            <a:prstGeom prst="triangle">
              <a:avLst/>
            </a:prstGeom>
            <a:ln w="57150">
              <a:solidFill>
                <a:schemeClr val="accent6">
                  <a:lumMod val="40000"/>
                  <a:lumOff val="60000"/>
                  <a:alpha val="6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22" name="Isosceles Triangle 21">
              <a:extLst>
                <a:ext uri="{FF2B5EF4-FFF2-40B4-BE49-F238E27FC236}">
                  <a16:creationId xmlns:a16="http://schemas.microsoft.com/office/drawing/2014/main" id="{9E1F9149-B460-8786-53EE-F73D5BDB6B2E}"/>
                </a:ext>
              </a:extLst>
            </p:cNvPr>
            <p:cNvSpPr/>
            <p:nvPr userDrawn="1"/>
          </p:nvSpPr>
          <p:spPr>
            <a:xfrm flipV="1">
              <a:off x="10592229" y="5183424"/>
              <a:ext cx="233552" cy="204418"/>
            </a:xfrm>
            <a:prstGeom prst="triangle">
              <a:avLst/>
            </a:prstGeom>
            <a:ln w="57150">
              <a:solidFill>
                <a:schemeClr val="accent6">
                  <a:lumMod val="40000"/>
                  <a:lumOff val="60000"/>
                  <a:alpha val="6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23" name="Isosceles Triangle 22">
              <a:extLst>
                <a:ext uri="{FF2B5EF4-FFF2-40B4-BE49-F238E27FC236}">
                  <a16:creationId xmlns:a16="http://schemas.microsoft.com/office/drawing/2014/main" id="{EDB9AD98-A029-EEBE-D359-B88FD31AD4A2}"/>
                </a:ext>
              </a:extLst>
            </p:cNvPr>
            <p:cNvSpPr/>
            <p:nvPr userDrawn="1"/>
          </p:nvSpPr>
          <p:spPr>
            <a:xfrm rot="18847112" flipV="1">
              <a:off x="9290366" y="4789676"/>
              <a:ext cx="233552" cy="204418"/>
            </a:xfrm>
            <a:prstGeom prst="triangle">
              <a:avLst/>
            </a:prstGeom>
            <a:ln w="57150">
              <a:solidFill>
                <a:srgbClr val="A78295">
                  <a:alpha val="65000"/>
                </a:srgb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24" name="Isosceles Triangle 23">
              <a:extLst>
                <a:ext uri="{FF2B5EF4-FFF2-40B4-BE49-F238E27FC236}">
                  <a16:creationId xmlns:a16="http://schemas.microsoft.com/office/drawing/2014/main" id="{DBB8FE01-6816-EF76-BDF6-6BEDDCAC7C54}"/>
                </a:ext>
              </a:extLst>
            </p:cNvPr>
            <p:cNvSpPr/>
            <p:nvPr userDrawn="1"/>
          </p:nvSpPr>
          <p:spPr>
            <a:xfrm flipV="1">
              <a:off x="10522891" y="3383019"/>
              <a:ext cx="233552" cy="204418"/>
            </a:xfrm>
            <a:prstGeom prst="triangle">
              <a:avLst/>
            </a:prstGeom>
            <a:ln w="57150">
              <a:solidFill>
                <a:schemeClr val="accent6">
                  <a:lumMod val="40000"/>
                  <a:lumOff val="60000"/>
                  <a:alpha val="6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25" name="Isosceles Triangle 24">
              <a:extLst>
                <a:ext uri="{FF2B5EF4-FFF2-40B4-BE49-F238E27FC236}">
                  <a16:creationId xmlns:a16="http://schemas.microsoft.com/office/drawing/2014/main" id="{9E634EA4-E24B-FD98-FE3D-2F43112DBC94}"/>
                </a:ext>
              </a:extLst>
            </p:cNvPr>
            <p:cNvSpPr/>
            <p:nvPr userDrawn="1"/>
          </p:nvSpPr>
          <p:spPr>
            <a:xfrm flipV="1">
              <a:off x="10358677" y="1710400"/>
              <a:ext cx="233552" cy="204418"/>
            </a:xfrm>
            <a:prstGeom prst="triangle">
              <a:avLst/>
            </a:prstGeom>
            <a:ln w="57150">
              <a:solidFill>
                <a:schemeClr val="accent6">
                  <a:lumMod val="40000"/>
                  <a:lumOff val="60000"/>
                  <a:alpha val="6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26" name="Isosceles Triangle 25">
              <a:extLst>
                <a:ext uri="{FF2B5EF4-FFF2-40B4-BE49-F238E27FC236}">
                  <a16:creationId xmlns:a16="http://schemas.microsoft.com/office/drawing/2014/main" id="{E8759FD6-1C18-9498-7EAC-F9C4F06AA974}"/>
                </a:ext>
              </a:extLst>
            </p:cNvPr>
            <p:cNvSpPr/>
            <p:nvPr userDrawn="1"/>
          </p:nvSpPr>
          <p:spPr>
            <a:xfrm flipV="1">
              <a:off x="2070775" y="3821424"/>
              <a:ext cx="233552" cy="204418"/>
            </a:xfrm>
            <a:prstGeom prst="triangle">
              <a:avLst/>
            </a:prstGeom>
            <a:ln w="57150">
              <a:solidFill>
                <a:srgbClr val="A78295">
                  <a:alpha val="65000"/>
                </a:srgb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28" name="Isosceles Triangle 27">
              <a:extLst>
                <a:ext uri="{FF2B5EF4-FFF2-40B4-BE49-F238E27FC236}">
                  <a16:creationId xmlns:a16="http://schemas.microsoft.com/office/drawing/2014/main" id="{C1913C1C-9626-E517-BD3A-37F9CADF9097}"/>
                </a:ext>
              </a:extLst>
            </p:cNvPr>
            <p:cNvSpPr/>
            <p:nvPr userDrawn="1"/>
          </p:nvSpPr>
          <p:spPr>
            <a:xfrm rot="19527192" flipV="1">
              <a:off x="2060587" y="5144288"/>
              <a:ext cx="233552" cy="204418"/>
            </a:xfrm>
            <a:prstGeom prst="triangle">
              <a:avLst/>
            </a:prstGeom>
            <a:ln w="57150">
              <a:solidFill>
                <a:schemeClr val="accent6">
                  <a:lumMod val="40000"/>
                  <a:lumOff val="60000"/>
                  <a:alpha val="6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30" name="Isosceles Triangle 29">
              <a:extLst>
                <a:ext uri="{FF2B5EF4-FFF2-40B4-BE49-F238E27FC236}">
                  <a16:creationId xmlns:a16="http://schemas.microsoft.com/office/drawing/2014/main" id="{516DB9E2-985A-E2A0-0AB9-7BF656BA643A}"/>
                </a:ext>
              </a:extLst>
            </p:cNvPr>
            <p:cNvSpPr/>
            <p:nvPr userDrawn="1"/>
          </p:nvSpPr>
          <p:spPr>
            <a:xfrm rot="1568193" flipV="1">
              <a:off x="8132421" y="3566091"/>
              <a:ext cx="233552" cy="204418"/>
            </a:xfrm>
            <a:prstGeom prst="triangle">
              <a:avLst/>
            </a:prstGeom>
            <a:ln w="57150">
              <a:solidFill>
                <a:srgbClr val="A78295">
                  <a:alpha val="65000"/>
                </a:srgb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id="{1FB1F5A3-042C-C9C3-37E5-69269287AEE2}"/>
                </a:ext>
              </a:extLst>
            </p:cNvPr>
            <p:cNvSpPr/>
            <p:nvPr userDrawn="1"/>
          </p:nvSpPr>
          <p:spPr>
            <a:xfrm rot="3697855" flipV="1">
              <a:off x="8456017" y="1938900"/>
              <a:ext cx="233552" cy="204418"/>
            </a:xfrm>
            <a:prstGeom prst="triangle">
              <a:avLst/>
            </a:prstGeom>
            <a:ln w="57150">
              <a:solidFill>
                <a:schemeClr val="accent6">
                  <a:lumMod val="40000"/>
                  <a:lumOff val="60000"/>
                  <a:alpha val="6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id="{E5BBCA3B-0AFB-1E3D-A23F-E72C003AA372}"/>
                </a:ext>
              </a:extLst>
            </p:cNvPr>
            <p:cNvSpPr/>
            <p:nvPr userDrawn="1"/>
          </p:nvSpPr>
          <p:spPr>
            <a:xfrm rot="18847112" flipV="1">
              <a:off x="9641931" y="2782727"/>
              <a:ext cx="233552" cy="204418"/>
            </a:xfrm>
            <a:prstGeom prst="triangle">
              <a:avLst/>
            </a:prstGeom>
            <a:ln w="57150">
              <a:solidFill>
                <a:srgbClr val="A78295">
                  <a:alpha val="65000"/>
                </a:srgb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33" name="Isosceles Triangle 32">
              <a:extLst>
                <a:ext uri="{FF2B5EF4-FFF2-40B4-BE49-F238E27FC236}">
                  <a16:creationId xmlns:a16="http://schemas.microsoft.com/office/drawing/2014/main" id="{9EF4CD7C-44D8-7473-FF77-E9B266AD4AED}"/>
                </a:ext>
              </a:extLst>
            </p:cNvPr>
            <p:cNvSpPr/>
            <p:nvPr userDrawn="1"/>
          </p:nvSpPr>
          <p:spPr>
            <a:xfrm flipV="1">
              <a:off x="494424" y="5796769"/>
              <a:ext cx="233552" cy="204418"/>
            </a:xfrm>
            <a:prstGeom prst="triangle">
              <a:avLst/>
            </a:prstGeom>
            <a:ln w="57150">
              <a:solidFill>
                <a:schemeClr val="accent6">
                  <a:lumMod val="40000"/>
                  <a:lumOff val="60000"/>
                  <a:alpha val="6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8AD66BED-0540-7FC0-B5C1-8D5D8B0905D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02349"/>
            <a:ext cx="12192000" cy="99695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5BA2A-A616-4CA8-A00A-66711D636BC0}" type="datetimeFigureOut">
              <a:rPr lang="en-US" smtClean="0"/>
              <a:t>10/14/2023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33560-0513-42B1-812D-B8716A059646}" type="slidenum">
              <a:rPr lang="en-US" smtClean="0"/>
              <a:t>‹#›</a:t>
            </a:fld>
            <a:endParaRPr lang="en-US"/>
          </a:p>
        </p:txBody>
      </p:sp>
      <p:sp>
        <p:nvSpPr>
          <p:cNvPr id="27" name="Picture Placeholder 10"/>
          <p:cNvSpPr>
            <a:spLocks noGrp="1"/>
          </p:cNvSpPr>
          <p:nvPr>
            <p:ph type="pic" sz="quarter" idx="13" hasCustomPrompt="1"/>
          </p:nvPr>
        </p:nvSpPr>
        <p:spPr>
          <a:xfrm>
            <a:off x="708025" y="1397966"/>
            <a:ext cx="5176838" cy="4861547"/>
          </a:xfrm>
        </p:spPr>
        <p:txBody>
          <a:bodyPr/>
          <a:lstStyle>
            <a:lvl1pPr marL="0" indent="0">
              <a:buNone/>
              <a:defRPr lang="en-GB" sz="2800" kern="1200" dirty="0" err="1">
                <a:solidFill>
                  <a:srgbClr val="3F020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GB" dirty="0" err="1"/>
              <a:t>Masukan</a:t>
            </a:r>
            <a:r>
              <a:rPr lang="en-GB" dirty="0"/>
              <a:t> </a:t>
            </a:r>
            <a:r>
              <a:rPr lang="en-GB" dirty="0" err="1"/>
              <a:t>Gambar</a:t>
            </a:r>
            <a:endParaRPr lang="en-US" dirty="0"/>
          </a:p>
        </p:txBody>
      </p:sp>
      <p:sp>
        <p:nvSpPr>
          <p:cNvPr id="29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6246813" y="1411478"/>
            <a:ext cx="5254625" cy="4944872"/>
          </a:xfrm>
        </p:spPr>
        <p:txBody>
          <a:bodyPr/>
          <a:lstStyle>
            <a:lvl1pPr marL="0" indent="0">
              <a:buNone/>
              <a:defRPr lang="en-GB" sz="2800" kern="1200" baseline="0" dirty="0" err="1">
                <a:solidFill>
                  <a:srgbClr val="3F0202"/>
                </a:solidFill>
                <a:latin typeface="Product Sans" panose="020B0403030502040203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GB" dirty="0" err="1"/>
              <a:t>Untuk</a:t>
            </a:r>
            <a:r>
              <a:rPr lang="en-GB" dirty="0"/>
              <a:t> </a:t>
            </a:r>
            <a:r>
              <a:rPr lang="en-GB" dirty="0" err="1"/>
              <a:t>Teks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4E79E9B-57C9-BDB3-DD4D-49EBB96CA09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7061" y="201208"/>
            <a:ext cx="5737878" cy="96759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8BFEDE1D-DF14-31B4-2449-DD4D7DCB9C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52003" y="291644"/>
            <a:ext cx="6887994" cy="786719"/>
          </a:xfrm>
        </p:spPr>
        <p:txBody>
          <a:bodyPr anchor="b">
            <a:normAutofit/>
          </a:bodyPr>
          <a:lstStyle>
            <a:lvl1pPr algn="ctr">
              <a:defRPr sz="4000" baseline="0">
                <a:solidFill>
                  <a:srgbClr val="6F010C"/>
                </a:solidFill>
                <a:latin typeface="Product Sans" panose="020B0403030502040203" pitchFamily="34" charset="0"/>
              </a:defRPr>
            </a:lvl1pPr>
          </a:lstStyle>
          <a:p>
            <a:r>
              <a:rPr lang="en-GB" dirty="0" err="1"/>
              <a:t>Ketik</a:t>
            </a:r>
            <a:r>
              <a:rPr lang="en-GB" dirty="0"/>
              <a:t> </a:t>
            </a:r>
            <a:r>
              <a:rPr lang="en-GB" dirty="0" err="1"/>
              <a:t>Judul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B34C57E-75A6-C4B9-A400-DFA2BFF1C54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1178" y="814178"/>
            <a:ext cx="5229644" cy="522964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F3DF466-FAD3-2684-2D5B-97A512309206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-55796" y="-70745"/>
            <a:ext cx="3225416" cy="154834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081009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Onl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58B9858-F012-080D-0C51-61A0FE59F75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02349"/>
            <a:ext cx="12192000" cy="99695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5BA2A-A616-4CA8-A00A-66711D636BC0}" type="datetimeFigureOut">
              <a:rPr lang="en-US" smtClean="0"/>
              <a:t>10/14/2023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33560-0513-42B1-812D-B8716A059646}" type="slidenum">
              <a:rPr lang="en-US" smtClean="0"/>
              <a:t>‹#›</a:t>
            </a:fld>
            <a:endParaRPr lang="en-US"/>
          </a:p>
        </p:txBody>
      </p:sp>
      <p:sp>
        <p:nvSpPr>
          <p:cNvPr id="25" name="Picture Placeholder 10"/>
          <p:cNvSpPr>
            <a:spLocks noGrp="1"/>
          </p:cNvSpPr>
          <p:nvPr>
            <p:ph type="pic" sz="quarter" idx="13" hasCustomPrompt="1"/>
          </p:nvPr>
        </p:nvSpPr>
        <p:spPr>
          <a:xfrm>
            <a:off x="708025" y="1397966"/>
            <a:ext cx="5176838" cy="4861547"/>
          </a:xfrm>
        </p:spPr>
        <p:txBody>
          <a:bodyPr/>
          <a:lstStyle>
            <a:lvl1pPr marL="0" indent="0">
              <a:buNone/>
              <a:defRPr lang="en-GB" sz="2800" kern="1200" dirty="0" err="1">
                <a:solidFill>
                  <a:srgbClr val="3F020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GB" dirty="0" err="1"/>
              <a:t>Masukan</a:t>
            </a:r>
            <a:r>
              <a:rPr lang="en-GB" dirty="0"/>
              <a:t> </a:t>
            </a:r>
            <a:r>
              <a:rPr lang="en-GB" dirty="0" err="1"/>
              <a:t>Gambar</a:t>
            </a:r>
            <a:endParaRPr lang="en-US" dirty="0"/>
          </a:p>
        </p:txBody>
      </p:sp>
      <p:sp>
        <p:nvSpPr>
          <p:cNvPr id="26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6246813" y="1411478"/>
            <a:ext cx="5254625" cy="4944872"/>
          </a:xfrm>
        </p:spPr>
        <p:txBody>
          <a:bodyPr/>
          <a:lstStyle>
            <a:lvl1pPr marL="0" indent="0">
              <a:buNone/>
              <a:defRPr lang="en-GB" sz="2800" kern="1200" baseline="0" dirty="0" err="1">
                <a:solidFill>
                  <a:srgbClr val="3F0202"/>
                </a:solidFill>
                <a:latin typeface="Product Sans" panose="020B0403030502040203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GB" dirty="0" err="1"/>
              <a:t>Untuk</a:t>
            </a:r>
            <a:r>
              <a:rPr lang="en-GB" dirty="0"/>
              <a:t> </a:t>
            </a:r>
            <a:r>
              <a:rPr lang="en-GB" dirty="0" err="1"/>
              <a:t>Teks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532E1ED-9919-CC63-6047-836D0683573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7061" y="201208"/>
            <a:ext cx="5737878" cy="96759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FAEB340B-A380-2D0A-C870-4AC4365F8F6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52003" y="291644"/>
            <a:ext cx="6887994" cy="786719"/>
          </a:xfrm>
        </p:spPr>
        <p:txBody>
          <a:bodyPr anchor="b">
            <a:normAutofit/>
          </a:bodyPr>
          <a:lstStyle>
            <a:lvl1pPr algn="ctr">
              <a:defRPr sz="4000" baseline="0">
                <a:solidFill>
                  <a:srgbClr val="6F010C"/>
                </a:solidFill>
                <a:latin typeface="Product Sans" panose="020B0403030502040203" pitchFamily="34" charset="0"/>
              </a:defRPr>
            </a:lvl1pPr>
          </a:lstStyle>
          <a:p>
            <a:r>
              <a:rPr lang="en-GB" dirty="0" err="1"/>
              <a:t>Ketik</a:t>
            </a:r>
            <a:r>
              <a:rPr lang="en-GB" dirty="0"/>
              <a:t> </a:t>
            </a:r>
            <a:r>
              <a:rPr lang="en-GB" dirty="0" err="1"/>
              <a:t>Judul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A161100-55D5-E2D9-8711-D60B858103E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144006" y="-50346"/>
            <a:ext cx="3246044" cy="2500708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709F030-C233-0E9F-BCBE-FD07759F0C6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1178" y="814178"/>
            <a:ext cx="5229644" cy="5229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9666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Onl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1B153B81-FD8F-D973-92BB-CED91D0B9E3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02349"/>
            <a:ext cx="12192000" cy="99695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5BA2A-A616-4CA8-A00A-66711D636BC0}" type="datetimeFigureOut">
              <a:rPr lang="en-US" smtClean="0"/>
              <a:t>10/14/2023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33560-0513-42B1-812D-B8716A059646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519906" y="1287642"/>
            <a:ext cx="11152188" cy="4959350"/>
          </a:xfrm>
        </p:spPr>
        <p:txBody>
          <a:bodyPr/>
          <a:lstStyle>
            <a:lvl1pPr>
              <a:defRPr>
                <a:solidFill>
                  <a:srgbClr val="3F0202"/>
                </a:solidFill>
              </a:defRPr>
            </a:lvl1pPr>
            <a:lvl2pPr>
              <a:defRPr>
                <a:solidFill>
                  <a:srgbClr val="3F0202"/>
                </a:solidFill>
              </a:defRPr>
            </a:lvl2pPr>
            <a:lvl3pPr>
              <a:defRPr>
                <a:solidFill>
                  <a:srgbClr val="3F0202"/>
                </a:solidFill>
              </a:defRPr>
            </a:lvl3pPr>
            <a:lvl4pPr>
              <a:defRPr>
                <a:solidFill>
                  <a:srgbClr val="3F0202"/>
                </a:solidFill>
              </a:defRPr>
            </a:lvl4pPr>
            <a:lvl5pPr>
              <a:defRPr>
                <a:solidFill>
                  <a:srgbClr val="3F020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F00B8ED-D5AE-C924-5E4C-1CF9F252167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7061" y="201208"/>
            <a:ext cx="5737878" cy="96759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BF04EB86-ABF8-D55F-A4CC-16F72334A8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52003" y="291644"/>
            <a:ext cx="6887994" cy="786719"/>
          </a:xfrm>
        </p:spPr>
        <p:txBody>
          <a:bodyPr anchor="b">
            <a:normAutofit/>
          </a:bodyPr>
          <a:lstStyle>
            <a:lvl1pPr algn="ctr">
              <a:defRPr sz="4000" baseline="0">
                <a:solidFill>
                  <a:srgbClr val="6F010C"/>
                </a:solidFill>
                <a:latin typeface="Product Sans" panose="020B0403030502040203" pitchFamily="34" charset="0"/>
              </a:defRPr>
            </a:lvl1pPr>
          </a:lstStyle>
          <a:p>
            <a:r>
              <a:rPr lang="en-GB" dirty="0" err="1"/>
              <a:t>Ketik</a:t>
            </a:r>
            <a:r>
              <a:rPr lang="en-GB" dirty="0"/>
              <a:t> </a:t>
            </a:r>
            <a:r>
              <a:rPr lang="en-GB" dirty="0" err="1"/>
              <a:t>Judul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EA2C646-EF75-B4C6-D452-A5ACD1BB9ED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1178" y="814178"/>
            <a:ext cx="5229644" cy="522964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6103E7F-99DA-6408-D4F7-1A4BB50CC23E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-55796" y="-70745"/>
            <a:ext cx="3225416" cy="154834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014643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Onl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CAA4A16-87D0-03B4-97DB-852C2CB7139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02349"/>
            <a:ext cx="12192000" cy="99695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5BA2A-A616-4CA8-A00A-66711D636BC0}" type="datetimeFigureOut">
              <a:rPr lang="en-US" smtClean="0"/>
              <a:t>10/14/2023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33560-0513-42B1-812D-B8716A059646}" type="slidenum">
              <a:rPr lang="en-US" smtClean="0"/>
              <a:t>‹#›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908844" y="787400"/>
            <a:ext cx="10374312" cy="5244123"/>
          </a:xfrm>
        </p:spPr>
        <p:txBody>
          <a:bodyPr/>
          <a:lstStyle>
            <a:lvl1pPr>
              <a:defRPr>
                <a:solidFill>
                  <a:srgbClr val="3F0202"/>
                </a:solidFill>
              </a:defRPr>
            </a:lvl1pPr>
            <a:lvl2pPr>
              <a:defRPr>
                <a:solidFill>
                  <a:srgbClr val="3F0202"/>
                </a:solidFill>
              </a:defRPr>
            </a:lvl2pPr>
            <a:lvl3pPr>
              <a:defRPr>
                <a:solidFill>
                  <a:srgbClr val="3F0202"/>
                </a:solidFill>
              </a:defRPr>
            </a:lvl3pPr>
            <a:lvl4pPr>
              <a:defRPr>
                <a:solidFill>
                  <a:srgbClr val="3F0202"/>
                </a:solidFill>
              </a:defRPr>
            </a:lvl4pPr>
            <a:lvl5pPr>
              <a:defRPr>
                <a:solidFill>
                  <a:srgbClr val="3F020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3B6AE6F-2A7B-CB9B-3BA8-09C13084D2A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1178" y="814178"/>
            <a:ext cx="5229644" cy="522964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6772BD8-40F4-4854-95CC-8CE952DB290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144006" y="-50346"/>
            <a:ext cx="3246044" cy="2500708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837663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Onl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B87C728-2B44-9FC3-03E5-5F7AC8A10A0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02349"/>
            <a:ext cx="12192000" cy="99695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5BA2A-A616-4CA8-A00A-66711D636BC0}" type="datetimeFigureOut">
              <a:rPr lang="en-US" smtClean="0"/>
              <a:t>10/14/2023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33560-0513-42B1-812D-B8716A059646}" type="slidenum">
              <a:rPr lang="en-US" smtClean="0"/>
              <a:t>‹#›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908844" y="787400"/>
            <a:ext cx="4849658" cy="5283200"/>
          </a:xfrm>
        </p:spPr>
        <p:txBody>
          <a:bodyPr/>
          <a:lstStyle>
            <a:lvl1pPr>
              <a:defRPr>
                <a:solidFill>
                  <a:srgbClr val="3F0202"/>
                </a:solidFill>
              </a:defRPr>
            </a:lvl1pPr>
            <a:lvl2pPr>
              <a:defRPr>
                <a:solidFill>
                  <a:srgbClr val="3F0202"/>
                </a:solidFill>
              </a:defRPr>
            </a:lvl2pPr>
            <a:lvl3pPr>
              <a:defRPr>
                <a:solidFill>
                  <a:srgbClr val="3F0202"/>
                </a:solidFill>
              </a:defRPr>
            </a:lvl3pPr>
            <a:lvl4pPr>
              <a:defRPr>
                <a:solidFill>
                  <a:srgbClr val="3F0202"/>
                </a:solidFill>
              </a:defRPr>
            </a:lvl4pPr>
            <a:lvl5pPr>
              <a:defRPr>
                <a:solidFill>
                  <a:srgbClr val="3F020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3" name="Content Placeholder 5"/>
          <p:cNvSpPr>
            <a:spLocks noGrp="1"/>
          </p:cNvSpPr>
          <p:nvPr>
            <p:ph sz="quarter" idx="14"/>
          </p:nvPr>
        </p:nvSpPr>
        <p:spPr>
          <a:xfrm>
            <a:off x="6394423" y="810020"/>
            <a:ext cx="4849658" cy="5283200"/>
          </a:xfrm>
        </p:spPr>
        <p:txBody>
          <a:bodyPr/>
          <a:lstStyle>
            <a:lvl1pPr>
              <a:defRPr>
                <a:solidFill>
                  <a:srgbClr val="3F0202"/>
                </a:solidFill>
              </a:defRPr>
            </a:lvl1pPr>
            <a:lvl2pPr>
              <a:defRPr>
                <a:solidFill>
                  <a:srgbClr val="3F0202"/>
                </a:solidFill>
              </a:defRPr>
            </a:lvl2pPr>
            <a:lvl3pPr>
              <a:defRPr>
                <a:solidFill>
                  <a:srgbClr val="3F0202"/>
                </a:solidFill>
              </a:defRPr>
            </a:lvl3pPr>
            <a:lvl4pPr>
              <a:defRPr>
                <a:solidFill>
                  <a:srgbClr val="3F0202"/>
                </a:solidFill>
              </a:defRPr>
            </a:lvl4pPr>
            <a:lvl5pPr>
              <a:defRPr>
                <a:solidFill>
                  <a:srgbClr val="3F020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647563B-97C0-02DF-B10F-983B3150200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1178" y="814178"/>
            <a:ext cx="5229644" cy="522964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6C463B1-F646-EFE6-3723-57EE8735AD9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55796" y="-70745"/>
            <a:ext cx="3225416" cy="154834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8081921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4EB977E-56CE-475A-4CD6-8687036AB24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61050"/>
            <a:ext cx="12192000" cy="99695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5BA2A-A616-4CA8-A00A-66711D636BC0}" type="datetimeFigureOut">
              <a:rPr lang="en-US" smtClean="0"/>
              <a:t>10/14/2023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759200" y="3462339"/>
            <a:ext cx="4673600" cy="650875"/>
          </a:xfrm>
        </p:spPr>
        <p:txBody>
          <a:bodyPr>
            <a:normAutofit/>
          </a:bodyPr>
          <a:lstStyle>
            <a:lvl1pPr algn="ctr">
              <a:defRPr sz="2700" baseline="0">
                <a:solidFill>
                  <a:srgbClr val="3F0202"/>
                </a:solidFill>
                <a:latin typeface="Helvetica Rounded" pitchFamily="50" charset="0"/>
              </a:defRPr>
            </a:lvl1pPr>
          </a:lstStyle>
          <a:p>
            <a:r>
              <a:rPr lang="en-US" dirty="0" err="1"/>
              <a:t>Tulis</a:t>
            </a:r>
            <a:r>
              <a:rPr lang="en-US" dirty="0"/>
              <a:t> Nama </a:t>
            </a:r>
            <a:r>
              <a:rPr lang="en-US" dirty="0" err="1"/>
              <a:t>Asprak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33560-0513-42B1-812D-B8716A059646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4930774" y="4452142"/>
            <a:ext cx="2330450" cy="549275"/>
          </a:xfrm>
        </p:spPr>
        <p:txBody>
          <a:bodyPr>
            <a:noAutofit/>
          </a:bodyPr>
          <a:lstStyle>
            <a:lvl1pPr marL="0" indent="0" algn="ctr">
              <a:buNone/>
              <a:defRPr sz="2400">
                <a:solidFill>
                  <a:srgbClr val="3F0202"/>
                </a:solidFill>
                <a:latin typeface="Helvetica Rounded" pitchFamily="50" charset="0"/>
                <a:cs typeface="Poppins SemiBold" panose="00000700000000000000" pitchFamily="2" charset="0"/>
              </a:defRPr>
            </a:lvl1pPr>
          </a:lstStyle>
          <a:p>
            <a:pPr lvl="0"/>
            <a:r>
              <a:rPr lang="en-GB" dirty="0" err="1"/>
              <a:t>Untuk</a:t>
            </a:r>
            <a:r>
              <a:rPr lang="en-GB" dirty="0"/>
              <a:t> NPM</a:t>
            </a:r>
            <a:endParaRPr lang="en-US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1330777" y="5626666"/>
            <a:ext cx="6260193" cy="409575"/>
          </a:xfrm>
        </p:spPr>
        <p:txBody>
          <a:bodyPr>
            <a:noAutofit/>
          </a:bodyPr>
          <a:lstStyle>
            <a:lvl1pPr marL="0" indent="0">
              <a:buNone/>
              <a:defRPr sz="2700">
                <a:solidFill>
                  <a:srgbClr val="3F0202"/>
                </a:solidFill>
                <a:latin typeface="Port Lligat Sans" panose="02000000000000000000" pitchFamily="2" charset="0"/>
              </a:defRPr>
            </a:lvl1pPr>
          </a:lstStyle>
          <a:p>
            <a:pPr lvl="0"/>
            <a:r>
              <a:rPr lang="en-GB" dirty="0"/>
              <a:t>asprak.npm@unpak.ac.id</a:t>
            </a:r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577" y="5444544"/>
            <a:ext cx="1038444" cy="846139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8681" y="5512741"/>
            <a:ext cx="475909" cy="717036"/>
          </a:xfrm>
          <a:prstGeom prst="rect">
            <a:avLst/>
          </a:prstGeom>
        </p:spPr>
      </p:pic>
      <p:sp>
        <p:nvSpPr>
          <p:cNvPr id="23" name="Text Placeholder 22"/>
          <p:cNvSpPr>
            <a:spLocks noGrp="1"/>
          </p:cNvSpPr>
          <p:nvPr>
            <p:ph type="body" sz="quarter" idx="15" hasCustomPrompt="1"/>
          </p:nvPr>
        </p:nvSpPr>
        <p:spPr>
          <a:xfrm>
            <a:off x="8604590" y="5628256"/>
            <a:ext cx="3091062" cy="403225"/>
          </a:xfrm>
        </p:spPr>
        <p:txBody>
          <a:bodyPr>
            <a:noAutofit/>
          </a:bodyPr>
          <a:lstStyle>
            <a:lvl1pPr marL="0" indent="0">
              <a:buNone/>
              <a:defRPr sz="2700">
                <a:solidFill>
                  <a:srgbClr val="3F0202"/>
                </a:solidFill>
                <a:latin typeface="Port Lligat Sans" panose="02000000000000000000" pitchFamily="2" charset="0"/>
              </a:defRPr>
            </a:lvl1pPr>
          </a:lstStyle>
          <a:p>
            <a:pPr lvl="0"/>
            <a:r>
              <a:rPr lang="en-GB" dirty="0"/>
              <a:t>08XX-1234-XXXX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5D461E3-02DF-ED1F-858D-4F04C37311E0}"/>
              </a:ext>
            </a:extLst>
          </p:cNvPr>
          <p:cNvSpPr/>
          <p:nvPr userDrawn="1"/>
        </p:nvSpPr>
        <p:spPr>
          <a:xfrm>
            <a:off x="2171699" y="4277328"/>
            <a:ext cx="7848600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0B76D6C-003A-225F-8140-AD65FD3AFED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duotone>
              <a:prstClr val="black"/>
              <a:srgbClr val="3F0202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115" y="1457392"/>
            <a:ext cx="1965769" cy="1965769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C7A9BCCC-DE41-5692-8DDC-2B864B3AA3E7}"/>
              </a:ext>
            </a:extLst>
          </p:cNvPr>
          <p:cNvGrpSpPr/>
          <p:nvPr userDrawn="1"/>
        </p:nvGrpSpPr>
        <p:grpSpPr>
          <a:xfrm>
            <a:off x="11353800" y="264712"/>
            <a:ext cx="617658" cy="618529"/>
            <a:chOff x="9721850" y="150807"/>
            <a:chExt cx="806337" cy="807474"/>
          </a:xfrm>
          <a:effectLst/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83171A7F-41EC-229B-C9CF-D7D5F2441351}"/>
                </a:ext>
              </a:extLst>
            </p:cNvPr>
            <p:cNvSpPr/>
            <p:nvPr userDrawn="1"/>
          </p:nvSpPr>
          <p:spPr>
            <a:xfrm>
              <a:off x="9723381" y="150807"/>
              <a:ext cx="803275" cy="80327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7CB15AA9-AAA9-F392-FB0B-DF99CE84E56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21850" y="151944"/>
              <a:ext cx="806337" cy="806337"/>
            </a:xfrm>
            <a:prstGeom prst="rect">
              <a:avLst/>
            </a:prstGeom>
          </p:spPr>
        </p:pic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56FC5C9E-3A29-926A-2F56-15B1E6501983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514" y="-50346"/>
            <a:ext cx="3246044" cy="250070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8601306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5BA2A-A616-4CA8-A00A-66711D636BC0}" type="datetimeFigureOut">
              <a:rPr lang="en-US" smtClean="0"/>
              <a:t>10/14/2023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33560-0513-42B1-812D-B8716A0596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525751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5BA2A-A616-4CA8-A00A-66711D636BC0}" type="datetimeFigureOut">
              <a:rPr lang="en-US" smtClean="0"/>
              <a:t>10/14/2023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33560-0513-42B1-812D-B8716A0596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04316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5BA2A-A616-4CA8-A00A-66711D636BC0}" type="datetimeFigureOut">
              <a:rPr lang="en-US" smtClean="0"/>
              <a:t>10/14/2023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33560-0513-42B1-812D-B8716A0596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08113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5BA2A-A616-4CA8-A00A-66711D636BC0}" type="datetimeFigureOut">
              <a:rPr lang="en-US" smtClean="0"/>
              <a:t>10/14/2023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33560-0513-42B1-812D-B8716A0596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24686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5BA2A-A616-4CA8-A00A-66711D636BC0}" type="datetimeFigureOut">
              <a:rPr lang="en-US" smtClean="0"/>
              <a:t>10/14/2023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33560-0513-42B1-812D-B8716A0596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0090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5BA2A-A616-4CA8-A00A-66711D636BC0}" type="datetimeFigureOut">
              <a:rPr lang="en-US" smtClean="0"/>
              <a:t>10/14/2023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33560-0513-42B1-812D-B8716A0596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2001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5BA2A-A616-4CA8-A00A-66711D636BC0}" type="datetimeFigureOut">
              <a:rPr lang="en-US" smtClean="0"/>
              <a:t>10/14/2023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33560-0513-42B1-812D-B8716A0596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8447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5BA2A-A616-4CA8-A00A-66711D636BC0}" type="datetimeFigureOut">
              <a:rPr lang="en-US" smtClean="0"/>
              <a:t>10/14/2023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33560-0513-42B1-812D-B8716A0596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68766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2C4953-CC27-6E4B-9358-816C6494B7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DD899F-9C5C-16F5-6B7B-4754A05B78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22D1AB-BAF2-1086-E873-09619DF08A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5D503-B69A-4395-A01D-266AF2D4774D}" type="datetimeFigureOut">
              <a:rPr lang="en-ID" smtClean="0"/>
              <a:t>14/10/2023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B9EF8D-55B2-9DB8-90A4-CC7FC646B0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50D09A-9718-8C11-ED05-B372A5F83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02480-EAF7-407F-9E7A-22954B3CD79F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56469678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6D2B0F-E505-A278-E14C-53F573B56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2CE672-26B6-FEDB-3D6E-B6D1AB10C8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3430FB-A173-8851-72EC-180BF028DA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5D503-B69A-4395-A01D-266AF2D4774D}" type="datetimeFigureOut">
              <a:rPr lang="en-ID" smtClean="0"/>
              <a:t>14/10/2023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DFF4CA-FEFB-2BC7-A303-E7F48C2C25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4B2EA1-9768-3DD1-65B0-0042EEA0B6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02480-EAF7-407F-9E7A-22954B3CD79F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5955540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BB8EFE13-BC59-EF5B-EB1C-3F5BC5A029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61050"/>
            <a:ext cx="12192000" cy="99695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5BA2A-A616-4CA8-A00A-66711D636BC0}" type="datetimeFigureOut">
              <a:rPr lang="en-US" smtClean="0"/>
              <a:t>10/14/2023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33560-0513-42B1-812D-B8716A05964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3" hasCustomPrompt="1"/>
          </p:nvPr>
        </p:nvSpPr>
        <p:spPr>
          <a:xfrm>
            <a:off x="2705100" y="1219201"/>
            <a:ext cx="6781800" cy="4641850"/>
          </a:xfrm>
        </p:spPr>
        <p:txBody>
          <a:bodyPr/>
          <a:lstStyle>
            <a:lvl1pPr marL="0" indent="0">
              <a:buNone/>
              <a:defRPr baseline="0">
                <a:solidFill>
                  <a:srgbClr val="3F0202"/>
                </a:solidFill>
              </a:defRPr>
            </a:lvl1pPr>
          </a:lstStyle>
          <a:p>
            <a:r>
              <a:rPr lang="en-GB" dirty="0"/>
              <a:t>Add diagram, </a:t>
            </a:r>
          </a:p>
          <a:p>
            <a:r>
              <a:rPr lang="en-GB" dirty="0" err="1"/>
              <a:t>pilih</a:t>
            </a:r>
            <a:r>
              <a:rPr lang="en-GB" dirty="0"/>
              <a:t> pie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8E387B3-2E0D-DA1F-6845-77548A41AA5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7061" y="201208"/>
            <a:ext cx="5737878" cy="967590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42E91279-EB6E-C954-E56B-B5E2F8CF2CC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52003" y="291644"/>
            <a:ext cx="6887994" cy="786719"/>
          </a:xfrm>
        </p:spPr>
        <p:txBody>
          <a:bodyPr anchor="b">
            <a:normAutofit/>
          </a:bodyPr>
          <a:lstStyle>
            <a:lvl1pPr algn="ctr">
              <a:defRPr sz="4000" baseline="0">
                <a:solidFill>
                  <a:srgbClr val="6F010C"/>
                </a:solidFill>
                <a:latin typeface="Product Sans" panose="020B0403030502040203" pitchFamily="34" charset="0"/>
              </a:defRPr>
            </a:lvl1pPr>
          </a:lstStyle>
          <a:p>
            <a:r>
              <a:rPr lang="en-GB" dirty="0" err="1"/>
              <a:t>Ketik</a:t>
            </a:r>
            <a:r>
              <a:rPr lang="en-GB" dirty="0"/>
              <a:t> </a:t>
            </a:r>
            <a:r>
              <a:rPr lang="en-GB" dirty="0" err="1"/>
              <a:t>Judul</a:t>
            </a:r>
            <a:endParaRPr lang="en-US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C2D9C1F-E7F2-F689-CEE8-03D0EB899D7C}"/>
              </a:ext>
            </a:extLst>
          </p:cNvPr>
          <p:cNvSpPr/>
          <p:nvPr userDrawn="1"/>
        </p:nvSpPr>
        <p:spPr>
          <a:xfrm>
            <a:off x="-1247422" y="-1306286"/>
            <a:ext cx="2186311" cy="2186311"/>
          </a:xfrm>
          <a:prstGeom prst="ellipse">
            <a:avLst/>
          </a:prstGeom>
          <a:solidFill>
            <a:srgbClr val="3F020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24547A1-3A07-85F6-D956-7A893DC4E6E9}"/>
              </a:ext>
            </a:extLst>
          </p:cNvPr>
          <p:cNvSpPr/>
          <p:nvPr userDrawn="1"/>
        </p:nvSpPr>
        <p:spPr>
          <a:xfrm>
            <a:off x="11428448" y="-1306287"/>
            <a:ext cx="2186311" cy="2186311"/>
          </a:xfrm>
          <a:prstGeom prst="ellipse">
            <a:avLst/>
          </a:prstGeom>
          <a:solidFill>
            <a:srgbClr val="3F0202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8559728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92347D-5C1B-5AAA-638C-4401CCC91D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1B33CC-AC44-A370-A3F1-0F6EE2F560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5F748-94EA-A5FD-DB7F-0105D09456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5D503-B69A-4395-A01D-266AF2D4774D}" type="datetimeFigureOut">
              <a:rPr lang="en-ID" smtClean="0"/>
              <a:t>14/10/2023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FA7A1A-52DC-96AE-0A19-62280563E0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50D8C1-52E8-F7B4-B756-E85F08BB6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02480-EAF7-407F-9E7A-22954B3CD79F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92603939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88A74-5D79-A913-8325-A8A6B4F229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255500-36DC-53E6-5EAB-9A5F121C63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6C4C1B-379F-1F54-6928-73CE07B4C6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3453E4-E8E9-0DDB-A854-C8CFE1A969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5D503-B69A-4395-A01D-266AF2D4774D}" type="datetimeFigureOut">
              <a:rPr lang="en-ID" smtClean="0"/>
              <a:t>14/10/2023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0EECA4-C9B0-9F31-E92E-618B3C8680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463A49-1171-B7AA-1276-818F151B3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02480-EAF7-407F-9E7A-22954B3CD79F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01681543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04665-4B65-04D8-6CCC-E89C27A72F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FA9ADD-55EB-2C61-EA29-FB1BB5A4ED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74DFD8-1613-719D-69B5-30E6084066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58750F-9344-EE96-E167-CB3990E59FB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56FE79-2B32-206E-3D3A-254B6FCA36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E8618F-A032-317D-82CF-D4FC3D48BC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5D503-B69A-4395-A01D-266AF2D4774D}" type="datetimeFigureOut">
              <a:rPr lang="en-ID" smtClean="0"/>
              <a:t>14/10/2023</a:t>
            </a:fld>
            <a:endParaRPr lang="en-ID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0167994-2243-BF2E-E408-F92BA570E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E566FC0-F56E-F3A6-F095-3FC55DC5E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02480-EAF7-407F-9E7A-22954B3CD79F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04351750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45FD16-071B-0902-1E5B-3C437ABAC4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9498AF-AFDE-AD1B-E748-922D411ECC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5D503-B69A-4395-A01D-266AF2D4774D}" type="datetimeFigureOut">
              <a:rPr lang="en-ID" smtClean="0"/>
              <a:t>14/10/2023</a:t>
            </a:fld>
            <a:endParaRPr lang="en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403F6B-18FD-CACB-CD2B-6E8EB55FC1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332B52-E734-E4DD-2FBB-2E74114B37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02480-EAF7-407F-9E7A-22954B3CD79F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02791404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370E258-6595-02FD-8F3C-BEF8F9331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5D503-B69A-4395-A01D-266AF2D4774D}" type="datetimeFigureOut">
              <a:rPr lang="en-ID" smtClean="0"/>
              <a:t>14/10/2023</a:t>
            </a:fld>
            <a:endParaRPr lang="en-I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ED09F4-1BB1-06DA-432B-C25BEEAE32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D6002F-FF1C-EC8E-BBE6-0B9B34E52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02480-EAF7-407F-9E7A-22954B3CD79F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25655574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DDD115-E9C4-4E19-74DB-61ECF4E8E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AD72AB-7916-CFCE-74BE-E814733A1F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C45A64-135E-2F75-8E55-F0817E42F8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1D1923-BC59-FEA4-8E90-F56D592071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5D503-B69A-4395-A01D-266AF2D4774D}" type="datetimeFigureOut">
              <a:rPr lang="en-ID" smtClean="0"/>
              <a:t>14/10/2023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B4C614-405D-ED9F-F632-1A7BA0587D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EE0176-95F2-D97E-A758-F53EF0E324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02480-EAF7-407F-9E7A-22954B3CD79F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77159803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E23C9-49D0-CF7E-93F4-AD6242CBF1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C31CA82-4B2E-F747-0817-C533F4E7162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DB26ED-DDDE-F211-DAE3-E9A24DE164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70451B-5D24-344F-E5E4-EBB182FF22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5D503-B69A-4395-A01D-266AF2D4774D}" type="datetimeFigureOut">
              <a:rPr lang="en-ID" smtClean="0"/>
              <a:t>14/10/2023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299A62-305A-B666-F806-AD49CAB839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9F7AD3-5305-CDD2-AC77-4C435F57C2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02480-EAF7-407F-9E7A-22954B3CD79F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10338379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B07657-5286-279E-BF55-15C64BDBF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383B1C-1E31-BED9-D40E-9E04876EA0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B8B377-BA4F-3466-5D82-AE3E4546F7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5D503-B69A-4395-A01D-266AF2D4774D}" type="datetimeFigureOut">
              <a:rPr lang="en-ID" smtClean="0"/>
              <a:t>14/10/2023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1700D9-188B-20F2-7AB4-51741A5BE8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4BCA40-2AB5-8E06-1964-7CBA6B1624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02480-EAF7-407F-9E7A-22954B3CD79F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55035443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53D7715-D9A1-F086-3FE0-2425FD5F2C6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723900A-D105-F04B-1AFC-CFC2673B81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C2F319-7C88-004B-70E9-CDCA13979A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5D503-B69A-4395-A01D-266AF2D4774D}" type="datetimeFigureOut">
              <a:rPr lang="en-ID" smtClean="0"/>
              <a:t>14/10/2023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138C74-2B3F-4195-22D2-4BB139A36D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9E1523-8286-247A-457C-CE53E3D86C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02480-EAF7-407F-9E7A-22954B3CD79F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2902446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94B374D1-6179-6910-61D2-CE21EF1C3C3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61050"/>
            <a:ext cx="12192000" cy="99695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B246BD8-E962-1C30-1125-FFAAE02C968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7061" y="201208"/>
            <a:ext cx="5737878" cy="96759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5BA2A-A616-4CA8-A00A-66711D636BC0}" type="datetimeFigureOut">
              <a:rPr lang="en-US" smtClean="0"/>
              <a:t>10/14/2023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33560-0513-42B1-812D-B8716A059646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52003" y="291644"/>
            <a:ext cx="6887994" cy="786719"/>
          </a:xfrm>
        </p:spPr>
        <p:txBody>
          <a:bodyPr anchor="b">
            <a:normAutofit/>
          </a:bodyPr>
          <a:lstStyle>
            <a:lvl1pPr algn="ctr">
              <a:defRPr sz="4000" baseline="0">
                <a:solidFill>
                  <a:srgbClr val="6F010C"/>
                </a:solidFill>
                <a:latin typeface="Product Sans" panose="020B0403030502040203" pitchFamily="34" charset="0"/>
              </a:defRPr>
            </a:lvl1pPr>
          </a:lstStyle>
          <a:p>
            <a:r>
              <a:rPr lang="en-GB" dirty="0" err="1"/>
              <a:t>Ketik</a:t>
            </a:r>
            <a:r>
              <a:rPr lang="en-GB" dirty="0"/>
              <a:t> </a:t>
            </a:r>
            <a:r>
              <a:rPr lang="en-GB" dirty="0" err="1"/>
              <a:t>Judul</a:t>
            </a:r>
            <a:endParaRPr lang="en-US" dirty="0"/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FA5C8F9D-6AE0-419F-245A-A91D28195446}"/>
              </a:ext>
            </a:extLst>
          </p:cNvPr>
          <p:cNvGraphicFramePr>
            <a:graphicFrameLocks/>
          </p:cNvGraphicFramePr>
          <p:nvPr userDrawn="1">
            <p:extLst>
              <p:ext uri="{D42A27DB-BD31-4B8C-83A1-F6EECF244321}">
                <p14:modId xmlns:p14="http://schemas.microsoft.com/office/powerpoint/2010/main" val="3259195971"/>
              </p:ext>
            </p:extLst>
          </p:nvPr>
        </p:nvGraphicFramePr>
        <p:xfrm>
          <a:off x="1019175" y="1499461"/>
          <a:ext cx="10279119" cy="438698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FA5C8F9D-6AE0-419F-245A-A91D28195446}"/>
              </a:ext>
            </a:extLst>
          </p:cNvPr>
          <p:cNvGraphicFramePr>
            <a:graphicFrameLocks noChangeAspect="1"/>
          </p:cNvGraphicFramePr>
          <p:nvPr userDrawn="1">
            <p:extLst>
              <p:ext uri="{D42A27DB-BD31-4B8C-83A1-F6EECF244321}">
                <p14:modId xmlns:p14="http://schemas.microsoft.com/office/powerpoint/2010/main" val="4119410366"/>
              </p:ext>
            </p:extLst>
          </p:nvPr>
        </p:nvGraphicFramePr>
        <p:xfrm>
          <a:off x="1019175" y="1295783"/>
          <a:ext cx="10079094" cy="48876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24" name="Oval 23">
            <a:extLst>
              <a:ext uri="{FF2B5EF4-FFF2-40B4-BE49-F238E27FC236}">
                <a16:creationId xmlns:a16="http://schemas.microsoft.com/office/drawing/2014/main" id="{7196DB98-CCCB-C39E-A285-FB316F70A997}"/>
              </a:ext>
            </a:extLst>
          </p:cNvPr>
          <p:cNvSpPr/>
          <p:nvPr userDrawn="1"/>
        </p:nvSpPr>
        <p:spPr>
          <a:xfrm>
            <a:off x="-1247422" y="-1306286"/>
            <a:ext cx="2186311" cy="2186311"/>
          </a:xfrm>
          <a:prstGeom prst="ellipse">
            <a:avLst/>
          </a:prstGeom>
          <a:solidFill>
            <a:srgbClr val="3F020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5FC4EC1C-4208-4FB2-79B4-D8EA25ABD936}"/>
              </a:ext>
            </a:extLst>
          </p:cNvPr>
          <p:cNvSpPr/>
          <p:nvPr userDrawn="1"/>
        </p:nvSpPr>
        <p:spPr>
          <a:xfrm>
            <a:off x="11428448" y="-1306287"/>
            <a:ext cx="2186311" cy="2186311"/>
          </a:xfrm>
          <a:prstGeom prst="ellipse">
            <a:avLst/>
          </a:prstGeom>
          <a:solidFill>
            <a:srgbClr val="3F0202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6867883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Moon 28">
            <a:extLst>
              <a:ext uri="{FF2B5EF4-FFF2-40B4-BE49-F238E27FC236}">
                <a16:creationId xmlns:a16="http://schemas.microsoft.com/office/drawing/2014/main" id="{E38CC6CE-C065-FD77-0E78-E968BE49B02B}"/>
              </a:ext>
            </a:extLst>
          </p:cNvPr>
          <p:cNvSpPr/>
          <p:nvPr userDrawn="1"/>
        </p:nvSpPr>
        <p:spPr>
          <a:xfrm rot="2439968" flipH="1">
            <a:off x="775996" y="776732"/>
            <a:ext cx="442772" cy="828146"/>
          </a:xfrm>
          <a:prstGeom prst="moon">
            <a:avLst>
              <a:gd name="adj" fmla="val 58118"/>
            </a:avLst>
          </a:prstGeom>
          <a:solidFill>
            <a:srgbClr val="3F020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3" name="Moon 22">
            <a:extLst>
              <a:ext uri="{FF2B5EF4-FFF2-40B4-BE49-F238E27FC236}">
                <a16:creationId xmlns:a16="http://schemas.microsoft.com/office/drawing/2014/main" id="{02C1EF61-59AB-DACF-A0B8-D3967AADF672}"/>
              </a:ext>
            </a:extLst>
          </p:cNvPr>
          <p:cNvSpPr/>
          <p:nvPr userDrawn="1"/>
        </p:nvSpPr>
        <p:spPr>
          <a:xfrm rot="18656338">
            <a:off x="7758034" y="690592"/>
            <a:ext cx="442772" cy="828146"/>
          </a:xfrm>
          <a:prstGeom prst="moon">
            <a:avLst>
              <a:gd name="adj" fmla="val 31687"/>
            </a:avLst>
          </a:prstGeom>
          <a:solidFill>
            <a:srgbClr val="3F020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E5DAE200-D9C4-9706-3407-0893A156F1BB}"/>
              </a:ext>
            </a:extLst>
          </p:cNvPr>
          <p:cNvSpPr/>
          <p:nvPr userDrawn="1"/>
        </p:nvSpPr>
        <p:spPr>
          <a:xfrm>
            <a:off x="1004477" y="295957"/>
            <a:ext cx="6889525" cy="1392461"/>
          </a:xfrm>
          <a:prstGeom prst="roundRect">
            <a:avLst>
              <a:gd name="adj" fmla="val 28660"/>
            </a:avLst>
          </a:prstGeom>
          <a:solidFill>
            <a:srgbClr val="3F0202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CB63378F-2887-A8E9-CD9B-CADF9E6CC849}"/>
              </a:ext>
            </a:extLst>
          </p:cNvPr>
          <p:cNvSpPr/>
          <p:nvPr userDrawn="1"/>
        </p:nvSpPr>
        <p:spPr>
          <a:xfrm>
            <a:off x="323850" y="1204686"/>
            <a:ext cx="11760944" cy="5257591"/>
          </a:xfrm>
          <a:prstGeom prst="roundRect">
            <a:avLst>
              <a:gd name="adj" fmla="val 10016"/>
            </a:avLst>
          </a:prstGeom>
          <a:solidFill>
            <a:srgbClr val="3F0202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1" name="Parallelogram 10">
            <a:extLst>
              <a:ext uri="{FF2B5EF4-FFF2-40B4-BE49-F238E27FC236}">
                <a16:creationId xmlns:a16="http://schemas.microsoft.com/office/drawing/2014/main" id="{F47A2C08-D115-463D-BD3C-476F9711F0E7}"/>
              </a:ext>
            </a:extLst>
          </p:cNvPr>
          <p:cNvSpPr/>
          <p:nvPr userDrawn="1"/>
        </p:nvSpPr>
        <p:spPr>
          <a:xfrm rot="19378233" flipH="1">
            <a:off x="11668320" y="-924829"/>
            <a:ext cx="1057275" cy="2390775"/>
          </a:xfrm>
          <a:prstGeom prst="parallelogram">
            <a:avLst/>
          </a:prstGeom>
          <a:solidFill>
            <a:srgbClr val="3F020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1187607" y="521888"/>
            <a:ext cx="472756" cy="461936"/>
            <a:chOff x="9721850" y="150807"/>
            <a:chExt cx="806337" cy="807474"/>
          </a:xfrm>
        </p:grpSpPr>
        <p:sp>
          <p:nvSpPr>
            <p:cNvPr id="15" name="Oval 14"/>
            <p:cNvSpPr/>
            <p:nvPr userDrawn="1"/>
          </p:nvSpPr>
          <p:spPr>
            <a:xfrm>
              <a:off x="9723381" y="150807"/>
              <a:ext cx="803275" cy="80327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" name="Picture 15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21850" y="151944"/>
              <a:ext cx="806337" cy="806337"/>
            </a:xfrm>
            <a:prstGeom prst="rect">
              <a:avLst/>
            </a:prstGeom>
          </p:spPr>
        </p:pic>
      </p:grp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5BA2A-A616-4CA8-A00A-66711D636BC0}" type="datetimeFigureOut">
              <a:rPr lang="en-US" smtClean="0"/>
              <a:t>10/14/2023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33560-0513-42B1-812D-B8716A059646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967633" y="256722"/>
            <a:ext cx="6887994" cy="786719"/>
          </a:xfrm>
        </p:spPr>
        <p:txBody>
          <a:bodyPr anchor="b">
            <a:normAutofit/>
          </a:bodyPr>
          <a:lstStyle>
            <a:lvl1pPr algn="ctr">
              <a:defRPr sz="3600" baseline="0">
                <a:solidFill>
                  <a:schemeClr val="bg1"/>
                </a:solidFill>
                <a:latin typeface="Helvetica Rounded" pitchFamily="50" charset="0"/>
              </a:defRPr>
            </a:lvl1pPr>
          </a:lstStyle>
          <a:p>
            <a:r>
              <a:rPr lang="en-GB" dirty="0" err="1"/>
              <a:t>Praktikum</a:t>
            </a:r>
            <a:r>
              <a:rPr lang="en-GB" dirty="0"/>
              <a:t> – Tata </a:t>
            </a:r>
            <a:r>
              <a:rPr lang="en-GB" dirty="0" err="1"/>
              <a:t>Tertib</a:t>
            </a:r>
            <a:endParaRPr lang="en-US" dirty="0"/>
          </a:p>
        </p:txBody>
      </p:sp>
      <p:sp>
        <p:nvSpPr>
          <p:cNvPr id="30" name="Text Placeholder 29"/>
          <p:cNvSpPr>
            <a:spLocks noGrp="1"/>
          </p:cNvSpPr>
          <p:nvPr>
            <p:ph type="body" sz="quarter" idx="13" hasCustomPrompt="1"/>
          </p:nvPr>
        </p:nvSpPr>
        <p:spPr>
          <a:xfrm>
            <a:off x="723900" y="1470025"/>
            <a:ext cx="11144250" cy="4943475"/>
          </a:xfrm>
        </p:spPr>
        <p:txBody>
          <a:bodyPr>
            <a:normAutofit/>
          </a:bodyPr>
          <a:lstStyle>
            <a:lvl1pPr marL="514350" indent="-514350">
              <a:lnSpc>
                <a:spcPct val="94000"/>
              </a:lnSpc>
              <a:spcBef>
                <a:spcPts val="0"/>
              </a:spcBef>
              <a:buFont typeface="+mj-lt"/>
              <a:buAutoNum type="arabicPeriod"/>
              <a:defRPr sz="2700">
                <a:solidFill>
                  <a:schemeClr val="bg1"/>
                </a:solidFill>
                <a:latin typeface="Port Lligat Sans" panose="02000000000000000000" pitchFamily="2" charset="0"/>
              </a:defRPr>
            </a:lvl1pPr>
          </a:lstStyle>
          <a:p>
            <a:pPr lvl="0"/>
            <a:r>
              <a:rPr lang="en-US" dirty="0" err="1">
                <a:effectLst/>
              </a:rPr>
              <a:t>Praktikum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dilakukan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secara</a:t>
            </a:r>
            <a:r>
              <a:rPr lang="en-US" dirty="0">
                <a:effectLst/>
              </a:rPr>
              <a:t> daring </a:t>
            </a:r>
            <a:r>
              <a:rPr lang="en-US" dirty="0" err="1">
                <a:effectLst/>
              </a:rPr>
              <a:t>melalui</a:t>
            </a:r>
            <a:r>
              <a:rPr lang="en-US" dirty="0">
                <a:effectLst/>
              </a:rPr>
              <a:t> video conference </a:t>
            </a:r>
            <a:r>
              <a:rPr lang="en-US" dirty="0" err="1">
                <a:effectLst/>
              </a:rPr>
              <a:t>dan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rekaman</a:t>
            </a:r>
            <a:r>
              <a:rPr lang="en-US" dirty="0">
                <a:effectLst/>
              </a:rPr>
              <a:t> video. </a:t>
            </a:r>
          </a:p>
          <a:p>
            <a:pPr lvl="0"/>
            <a:r>
              <a:rPr lang="en-US" dirty="0" err="1">
                <a:effectLst/>
              </a:rPr>
              <a:t>Mahasiswa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wajib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hadir</a:t>
            </a:r>
            <a:r>
              <a:rPr lang="en-US" dirty="0">
                <a:effectLst/>
              </a:rPr>
              <a:t> 10 </a:t>
            </a:r>
            <a:r>
              <a:rPr lang="en-US" dirty="0" err="1">
                <a:effectLst/>
              </a:rPr>
              <a:t>menit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sebelum</a:t>
            </a:r>
            <a:r>
              <a:rPr lang="en-US" dirty="0">
                <a:effectLst/>
              </a:rPr>
              <a:t> video conference </a:t>
            </a:r>
            <a:r>
              <a:rPr lang="en-US" dirty="0" err="1">
                <a:effectLst/>
              </a:rPr>
              <a:t>dimulai</a:t>
            </a:r>
            <a:r>
              <a:rPr lang="en-US" dirty="0">
                <a:effectLst/>
              </a:rPr>
              <a:t>.</a:t>
            </a:r>
          </a:p>
          <a:p>
            <a:pPr lvl="0"/>
            <a:r>
              <a:rPr lang="en-US" dirty="0" err="1">
                <a:effectLst/>
              </a:rPr>
              <a:t>Mahasiswa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harus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mengaktifkan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kamera</a:t>
            </a:r>
            <a:r>
              <a:rPr lang="en-US" dirty="0">
                <a:effectLst/>
              </a:rPr>
              <a:t>/webcam </a:t>
            </a:r>
            <a:r>
              <a:rPr lang="en-US" dirty="0" err="1">
                <a:effectLst/>
              </a:rPr>
              <a:t>selama</a:t>
            </a:r>
            <a:r>
              <a:rPr lang="en-US" dirty="0">
                <a:effectLst/>
              </a:rPr>
              <a:t> video conference </a:t>
            </a:r>
            <a:r>
              <a:rPr lang="en-US" dirty="0" err="1">
                <a:effectLst/>
              </a:rPr>
              <a:t>berlangsung</a:t>
            </a:r>
            <a:r>
              <a:rPr lang="en-US" dirty="0">
                <a:effectLst/>
              </a:rPr>
              <a:t>. </a:t>
            </a:r>
          </a:p>
          <a:p>
            <a:pPr lvl="0"/>
            <a:r>
              <a:rPr lang="en-US" dirty="0" err="1">
                <a:effectLst/>
              </a:rPr>
              <a:t>Mahasiswa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berpakaian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rapih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dan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sopan</a:t>
            </a:r>
            <a:r>
              <a:rPr lang="en-US" dirty="0">
                <a:effectLst/>
              </a:rPr>
              <a:t>. </a:t>
            </a:r>
          </a:p>
          <a:p>
            <a:pPr lvl="0"/>
            <a:r>
              <a:rPr lang="en-US" dirty="0" err="1">
                <a:effectLst/>
              </a:rPr>
              <a:t>Mahasiswa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tidak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diperbolehkan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makan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selama</a:t>
            </a:r>
            <a:r>
              <a:rPr lang="en-US" dirty="0">
                <a:effectLst/>
              </a:rPr>
              <a:t> video conference, </a:t>
            </a:r>
            <a:r>
              <a:rPr lang="en-US" dirty="0" err="1">
                <a:effectLst/>
              </a:rPr>
              <a:t>kecuali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minum</a:t>
            </a:r>
            <a:r>
              <a:rPr lang="en-US" dirty="0">
                <a:effectLst/>
              </a:rPr>
              <a:t>. </a:t>
            </a:r>
          </a:p>
          <a:p>
            <a:pPr lvl="0"/>
            <a:r>
              <a:rPr lang="en-US" dirty="0" err="1">
                <a:effectLst/>
              </a:rPr>
              <a:t>Mahasiswa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tidak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melakukan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aktivitas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apapun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selama</a:t>
            </a:r>
            <a:r>
              <a:rPr lang="en-US" dirty="0">
                <a:effectLst/>
              </a:rPr>
              <a:t> video conference </a:t>
            </a:r>
            <a:r>
              <a:rPr lang="en-US" dirty="0" err="1">
                <a:effectLst/>
              </a:rPr>
              <a:t>berlangsung</a:t>
            </a:r>
            <a:r>
              <a:rPr lang="en-US" dirty="0">
                <a:effectLst/>
              </a:rPr>
              <a:t>, </a:t>
            </a:r>
            <a:r>
              <a:rPr lang="en-US" dirty="0" err="1">
                <a:effectLst/>
              </a:rPr>
              <a:t>kecuali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ngoding</a:t>
            </a:r>
            <a:r>
              <a:rPr lang="en-US" dirty="0">
                <a:effectLst/>
              </a:rPr>
              <a:t>. </a:t>
            </a:r>
          </a:p>
          <a:p>
            <a:pPr lvl="0"/>
            <a:r>
              <a:rPr lang="en-US" dirty="0" err="1">
                <a:effectLst/>
              </a:rPr>
              <a:t>Mahasiswa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wajib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mengerjakan</a:t>
            </a:r>
            <a:r>
              <a:rPr lang="en-US" dirty="0">
                <a:effectLst/>
              </a:rPr>
              <a:t> post-test </a:t>
            </a:r>
            <a:r>
              <a:rPr lang="en-US" dirty="0" err="1">
                <a:effectLst/>
              </a:rPr>
              <a:t>setelah</a:t>
            </a:r>
            <a:r>
              <a:rPr lang="en-US" dirty="0">
                <a:effectLst/>
              </a:rPr>
              <a:t> jam </a:t>
            </a:r>
            <a:r>
              <a:rPr lang="en-US" dirty="0" err="1">
                <a:effectLst/>
              </a:rPr>
              <a:t>praktikum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selesai</a:t>
            </a:r>
            <a:r>
              <a:rPr lang="en-US" dirty="0">
                <a:effectLst/>
              </a:rPr>
              <a:t>, </a:t>
            </a:r>
            <a:r>
              <a:rPr lang="en-US" dirty="0" err="1">
                <a:effectLst/>
              </a:rPr>
              <a:t>baik</a:t>
            </a:r>
            <a:r>
              <a:rPr lang="en-US" dirty="0">
                <a:effectLst/>
              </a:rPr>
              <a:t> video conference </a:t>
            </a:r>
            <a:r>
              <a:rPr lang="en-US" dirty="0" err="1">
                <a:effectLst/>
              </a:rPr>
              <a:t>maupun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rekaman</a:t>
            </a:r>
            <a:r>
              <a:rPr lang="en-US" dirty="0">
                <a:effectLst/>
              </a:rPr>
              <a:t> video. </a:t>
            </a:r>
            <a:endParaRPr lang="en-US" dirty="0"/>
          </a:p>
        </p:txBody>
      </p:sp>
      <p:sp>
        <p:nvSpPr>
          <p:cNvPr id="27" name="Multiplication Sign 26">
            <a:extLst>
              <a:ext uri="{FF2B5EF4-FFF2-40B4-BE49-F238E27FC236}">
                <a16:creationId xmlns:a16="http://schemas.microsoft.com/office/drawing/2014/main" id="{79FBD0AF-993C-9CB4-DD16-8210E541D4DF}"/>
              </a:ext>
            </a:extLst>
          </p:cNvPr>
          <p:cNvSpPr/>
          <p:nvPr userDrawn="1"/>
        </p:nvSpPr>
        <p:spPr>
          <a:xfrm>
            <a:off x="7188618" y="512205"/>
            <a:ext cx="507407" cy="507407"/>
          </a:xfrm>
          <a:prstGeom prst="mathMultiply">
            <a:avLst>
              <a:gd name="adj1" fmla="val 6047"/>
            </a:avLst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31" name="Plus Sign 30">
            <a:extLst>
              <a:ext uri="{FF2B5EF4-FFF2-40B4-BE49-F238E27FC236}">
                <a16:creationId xmlns:a16="http://schemas.microsoft.com/office/drawing/2014/main" id="{AC68C74D-D8AA-7C6C-A05E-9F950B87A616}"/>
              </a:ext>
            </a:extLst>
          </p:cNvPr>
          <p:cNvSpPr/>
          <p:nvPr userDrawn="1"/>
        </p:nvSpPr>
        <p:spPr>
          <a:xfrm>
            <a:off x="8191557" y="470544"/>
            <a:ext cx="569371" cy="569371"/>
          </a:xfrm>
          <a:prstGeom prst="mathPlus">
            <a:avLst>
              <a:gd name="adj1" fmla="val 12535"/>
            </a:avLst>
          </a:prstGeom>
          <a:solidFill>
            <a:srgbClr val="3F0202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395881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42C2263-89F6-60E2-559B-BE657CF5C32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6E25EBB-51BE-FDD6-8CDA-FA40998E6E6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61050"/>
            <a:ext cx="12192000" cy="99695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5BA2A-A616-4CA8-A00A-66711D636BC0}" type="datetimeFigureOut">
              <a:rPr lang="en-US" smtClean="0"/>
              <a:t>10/14/2023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33560-0513-42B1-812D-B8716A059646}" type="slidenum">
              <a:rPr lang="en-US" smtClean="0"/>
              <a:t>‹#›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DAFBEF0-6770-B344-FF12-568A9CA4BE2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7061" y="201208"/>
            <a:ext cx="5737878" cy="967590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AC25BC06-DBE5-FD8F-7670-247F191853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52003" y="291644"/>
            <a:ext cx="6887994" cy="786719"/>
          </a:xfrm>
        </p:spPr>
        <p:txBody>
          <a:bodyPr anchor="b">
            <a:normAutofit/>
          </a:bodyPr>
          <a:lstStyle>
            <a:lvl1pPr algn="ctr">
              <a:defRPr sz="3800" b="0" baseline="0">
                <a:solidFill>
                  <a:srgbClr val="6F010C"/>
                </a:solidFill>
                <a:latin typeface="Product Sans" panose="020B0403030502040203" pitchFamily="34" charset="0"/>
              </a:defRPr>
            </a:lvl1pPr>
          </a:lstStyle>
          <a:p>
            <a:r>
              <a:rPr lang="en-GB" dirty="0"/>
              <a:t>Timeline </a:t>
            </a:r>
            <a:r>
              <a:rPr lang="en-GB" dirty="0" err="1"/>
              <a:t>Praktikum</a:t>
            </a:r>
            <a:endParaRPr lang="en-US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91229A0-5A60-74A1-8C06-6745E057523F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-55796" y="-70745"/>
            <a:ext cx="3225416" cy="154834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3" name="Text Placeholder 42">
            <a:extLst>
              <a:ext uri="{FF2B5EF4-FFF2-40B4-BE49-F238E27FC236}">
                <a16:creationId xmlns:a16="http://schemas.microsoft.com/office/drawing/2014/main" id="{83E06246-8B64-A8F2-2DDA-4A2E53E1D01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66153" y="2495357"/>
            <a:ext cx="3032093" cy="763554"/>
          </a:xfrm>
        </p:spPr>
        <p:txBody>
          <a:bodyPr>
            <a:noAutofit/>
          </a:bodyPr>
          <a:lstStyle>
            <a:lvl1pPr marL="0" indent="0" algn="ctr">
              <a:buNone/>
              <a:defRPr sz="2400">
                <a:solidFill>
                  <a:srgbClr val="3F0202"/>
                </a:solidFill>
                <a:latin typeface="Product Sans" panose="020B0403030502040203" pitchFamily="34" charset="0"/>
              </a:defRPr>
            </a:lvl1pPr>
          </a:lstStyle>
          <a:p>
            <a:pPr lvl="0"/>
            <a:r>
              <a:rPr lang="en-US" dirty="0" err="1"/>
              <a:t>Masukan</a:t>
            </a:r>
            <a:r>
              <a:rPr lang="en-US" dirty="0"/>
              <a:t> </a:t>
            </a:r>
            <a:r>
              <a:rPr lang="en-US" dirty="0" err="1"/>
              <a:t>materi</a:t>
            </a:r>
            <a:endParaRPr lang="en-ID" dirty="0"/>
          </a:p>
        </p:txBody>
      </p:sp>
      <p:sp>
        <p:nvSpPr>
          <p:cNvPr id="44" name="Text Placeholder 42">
            <a:extLst>
              <a:ext uri="{FF2B5EF4-FFF2-40B4-BE49-F238E27FC236}">
                <a16:creationId xmlns:a16="http://schemas.microsoft.com/office/drawing/2014/main" id="{04568239-EB48-B5D7-30AB-B607D6C8190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9953" y="2495357"/>
            <a:ext cx="3032093" cy="763554"/>
          </a:xfrm>
        </p:spPr>
        <p:txBody>
          <a:bodyPr>
            <a:noAutofit/>
          </a:bodyPr>
          <a:lstStyle>
            <a:lvl1pPr marL="0" indent="0" algn="ctr">
              <a:buNone/>
              <a:defRPr sz="2400">
                <a:solidFill>
                  <a:srgbClr val="3F0202"/>
                </a:solidFill>
                <a:latin typeface="Product Sans" panose="020B0403030502040203" pitchFamily="34" charset="0"/>
              </a:defRPr>
            </a:lvl1pPr>
          </a:lstStyle>
          <a:p>
            <a:pPr lvl="0"/>
            <a:r>
              <a:rPr lang="en-US" dirty="0" err="1"/>
              <a:t>Masukan</a:t>
            </a:r>
            <a:r>
              <a:rPr lang="en-US" dirty="0"/>
              <a:t> </a:t>
            </a:r>
            <a:r>
              <a:rPr lang="en-US" dirty="0" err="1"/>
              <a:t>materi</a:t>
            </a:r>
            <a:endParaRPr lang="en-ID" dirty="0"/>
          </a:p>
        </p:txBody>
      </p:sp>
      <p:sp>
        <p:nvSpPr>
          <p:cNvPr id="45" name="Text Placeholder 42">
            <a:extLst>
              <a:ext uri="{FF2B5EF4-FFF2-40B4-BE49-F238E27FC236}">
                <a16:creationId xmlns:a16="http://schemas.microsoft.com/office/drawing/2014/main" id="{2E719085-38E6-DAC3-2A55-616EF51EFB4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37474" y="2484892"/>
            <a:ext cx="3032093" cy="786719"/>
          </a:xfrm>
        </p:spPr>
        <p:txBody>
          <a:bodyPr>
            <a:noAutofit/>
          </a:bodyPr>
          <a:lstStyle>
            <a:lvl1pPr marL="0" indent="0" algn="ctr">
              <a:buNone/>
              <a:defRPr sz="2400">
                <a:solidFill>
                  <a:srgbClr val="3F0202"/>
                </a:solidFill>
                <a:latin typeface="Product Sans" panose="020B0403030502040203" pitchFamily="34" charset="0"/>
              </a:defRPr>
            </a:lvl1pPr>
          </a:lstStyle>
          <a:p>
            <a:pPr lvl="0"/>
            <a:r>
              <a:rPr lang="en-US" dirty="0" err="1"/>
              <a:t>Masukan</a:t>
            </a:r>
            <a:r>
              <a:rPr lang="en-US" dirty="0"/>
              <a:t> </a:t>
            </a:r>
            <a:r>
              <a:rPr lang="en-US" dirty="0" err="1"/>
              <a:t>materi</a:t>
            </a:r>
            <a:endParaRPr lang="en-ID" dirty="0"/>
          </a:p>
        </p:txBody>
      </p:sp>
      <p:sp>
        <p:nvSpPr>
          <p:cNvPr id="46" name="Text Placeholder 42">
            <a:extLst>
              <a:ext uri="{FF2B5EF4-FFF2-40B4-BE49-F238E27FC236}">
                <a16:creationId xmlns:a16="http://schemas.microsoft.com/office/drawing/2014/main" id="{64F6F2D4-339A-D95C-03F2-632D3734AC3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3753" y="4521432"/>
            <a:ext cx="3032093" cy="786719"/>
          </a:xfrm>
        </p:spPr>
        <p:txBody>
          <a:bodyPr>
            <a:noAutofit/>
          </a:bodyPr>
          <a:lstStyle>
            <a:lvl1pPr marL="0" indent="0" algn="ctr">
              <a:buNone/>
              <a:defRPr sz="2400">
                <a:solidFill>
                  <a:srgbClr val="3F0202"/>
                </a:solidFill>
                <a:latin typeface="Product Sans" panose="020B0403030502040203" pitchFamily="34" charset="0"/>
              </a:defRPr>
            </a:lvl1pPr>
          </a:lstStyle>
          <a:p>
            <a:pPr lvl="0"/>
            <a:r>
              <a:rPr lang="en-US" dirty="0" err="1"/>
              <a:t>Masukan</a:t>
            </a:r>
            <a:r>
              <a:rPr lang="en-US" dirty="0"/>
              <a:t> </a:t>
            </a:r>
            <a:r>
              <a:rPr lang="en-US" dirty="0" err="1"/>
              <a:t>materi</a:t>
            </a:r>
            <a:endParaRPr lang="en-ID" dirty="0"/>
          </a:p>
        </p:txBody>
      </p:sp>
      <p:sp>
        <p:nvSpPr>
          <p:cNvPr id="47" name="Text Placeholder 42">
            <a:extLst>
              <a:ext uri="{FF2B5EF4-FFF2-40B4-BE49-F238E27FC236}">
                <a16:creationId xmlns:a16="http://schemas.microsoft.com/office/drawing/2014/main" id="{0D4B9E0F-ED64-2090-4EF8-696193661B6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79953" y="4521432"/>
            <a:ext cx="3032093" cy="786719"/>
          </a:xfrm>
        </p:spPr>
        <p:txBody>
          <a:bodyPr>
            <a:noAutofit/>
          </a:bodyPr>
          <a:lstStyle>
            <a:lvl1pPr marL="0" indent="0" algn="ctr">
              <a:buNone/>
              <a:defRPr sz="2400">
                <a:solidFill>
                  <a:srgbClr val="3F0202"/>
                </a:solidFill>
                <a:latin typeface="Product Sans" panose="020B0403030502040203" pitchFamily="34" charset="0"/>
              </a:defRPr>
            </a:lvl1pPr>
          </a:lstStyle>
          <a:p>
            <a:pPr lvl="0"/>
            <a:r>
              <a:rPr lang="en-US" dirty="0" err="1"/>
              <a:t>Masukan</a:t>
            </a:r>
            <a:r>
              <a:rPr lang="en-US" dirty="0"/>
              <a:t> </a:t>
            </a:r>
            <a:r>
              <a:rPr lang="en-US" dirty="0" err="1"/>
              <a:t>materi</a:t>
            </a:r>
            <a:endParaRPr lang="en-ID" dirty="0"/>
          </a:p>
        </p:txBody>
      </p:sp>
      <p:sp>
        <p:nvSpPr>
          <p:cNvPr id="48" name="Text Placeholder 42">
            <a:extLst>
              <a:ext uri="{FF2B5EF4-FFF2-40B4-BE49-F238E27FC236}">
                <a16:creationId xmlns:a16="http://schemas.microsoft.com/office/drawing/2014/main" id="{DFE844DA-0047-BA41-427A-68ACF1F58E2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466152" y="4515880"/>
            <a:ext cx="3032093" cy="786719"/>
          </a:xfrm>
        </p:spPr>
        <p:txBody>
          <a:bodyPr>
            <a:noAutofit/>
          </a:bodyPr>
          <a:lstStyle>
            <a:lvl1pPr marL="0" indent="0" algn="ctr">
              <a:buNone/>
              <a:defRPr sz="2400">
                <a:solidFill>
                  <a:srgbClr val="3F0202"/>
                </a:solidFill>
                <a:latin typeface="Product Sans" panose="020B0403030502040203" pitchFamily="34" charset="0"/>
              </a:defRPr>
            </a:lvl1pPr>
          </a:lstStyle>
          <a:p>
            <a:pPr lvl="0"/>
            <a:r>
              <a:rPr lang="en-US" dirty="0" err="1"/>
              <a:t>Masukan</a:t>
            </a:r>
            <a:r>
              <a:rPr lang="en-US" dirty="0"/>
              <a:t> </a:t>
            </a:r>
            <a:r>
              <a:rPr lang="en-US" dirty="0" err="1"/>
              <a:t>materi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6669449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Onl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CD8AA8F-B464-2418-B0C4-8B2DEE3C8D9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6E25EBB-51BE-FDD6-8CDA-FA40998E6E6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61050"/>
            <a:ext cx="12192000" cy="99695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5BA2A-A616-4CA8-A00A-66711D636BC0}" type="datetimeFigureOut">
              <a:rPr lang="en-US" smtClean="0"/>
              <a:t>10/14/2023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33560-0513-42B1-812D-B8716A059646}" type="slidenum">
              <a:rPr lang="en-US" smtClean="0"/>
              <a:t>‹#›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DAFBEF0-6770-B344-FF12-568A9CA4BE2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7061" y="201208"/>
            <a:ext cx="5737878" cy="967590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AC25BC06-DBE5-FD8F-7670-247F191853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52003" y="291644"/>
            <a:ext cx="6887994" cy="786719"/>
          </a:xfrm>
        </p:spPr>
        <p:txBody>
          <a:bodyPr anchor="b">
            <a:normAutofit/>
          </a:bodyPr>
          <a:lstStyle>
            <a:lvl1pPr algn="ctr">
              <a:defRPr sz="3800" b="0" baseline="0">
                <a:solidFill>
                  <a:srgbClr val="6F010C"/>
                </a:solidFill>
                <a:latin typeface="Product Sans" panose="020B0403030502040203" pitchFamily="34" charset="0"/>
              </a:defRPr>
            </a:lvl1pPr>
          </a:lstStyle>
          <a:p>
            <a:r>
              <a:rPr lang="en-GB" dirty="0"/>
              <a:t>Timeline </a:t>
            </a:r>
            <a:r>
              <a:rPr lang="en-GB" dirty="0" err="1"/>
              <a:t>Praktikum</a:t>
            </a:r>
            <a:endParaRPr lang="en-US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91229A0-5A60-74A1-8C06-6745E057523F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-55796" y="-70745"/>
            <a:ext cx="3225416" cy="154834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Text Placeholder 42">
            <a:extLst>
              <a:ext uri="{FF2B5EF4-FFF2-40B4-BE49-F238E27FC236}">
                <a16:creationId xmlns:a16="http://schemas.microsoft.com/office/drawing/2014/main" id="{65C51D09-CAB0-8811-23E4-AD734027AC7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3753" y="2537166"/>
            <a:ext cx="3032093" cy="786719"/>
          </a:xfrm>
        </p:spPr>
        <p:txBody>
          <a:bodyPr>
            <a:noAutofit/>
          </a:bodyPr>
          <a:lstStyle>
            <a:lvl1pPr marL="0" indent="0" algn="ctr">
              <a:buNone/>
              <a:defRPr sz="2400">
                <a:solidFill>
                  <a:srgbClr val="3F0202"/>
                </a:solidFill>
                <a:latin typeface="Product Sans" panose="020B0403030502040203" pitchFamily="34" charset="0"/>
              </a:defRPr>
            </a:lvl1pPr>
          </a:lstStyle>
          <a:p>
            <a:pPr lvl="0"/>
            <a:r>
              <a:rPr lang="en-US" dirty="0" err="1"/>
              <a:t>Masukan</a:t>
            </a:r>
            <a:r>
              <a:rPr lang="en-US" dirty="0"/>
              <a:t> </a:t>
            </a:r>
            <a:r>
              <a:rPr lang="en-US" dirty="0" err="1"/>
              <a:t>materi</a:t>
            </a:r>
            <a:endParaRPr lang="en-ID" dirty="0"/>
          </a:p>
        </p:txBody>
      </p:sp>
      <p:sp>
        <p:nvSpPr>
          <p:cNvPr id="11" name="Text Placeholder 42">
            <a:extLst>
              <a:ext uri="{FF2B5EF4-FFF2-40B4-BE49-F238E27FC236}">
                <a16:creationId xmlns:a16="http://schemas.microsoft.com/office/drawing/2014/main" id="{EB7200C5-2E72-07F2-7628-86F9D422372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579953" y="2537166"/>
            <a:ext cx="3032093" cy="786719"/>
          </a:xfrm>
        </p:spPr>
        <p:txBody>
          <a:bodyPr>
            <a:noAutofit/>
          </a:bodyPr>
          <a:lstStyle>
            <a:lvl1pPr marL="0" indent="0" algn="ctr">
              <a:buNone/>
              <a:defRPr sz="2400">
                <a:solidFill>
                  <a:srgbClr val="3F0202"/>
                </a:solidFill>
                <a:latin typeface="Product Sans" panose="020B0403030502040203" pitchFamily="34" charset="0"/>
              </a:defRPr>
            </a:lvl1pPr>
          </a:lstStyle>
          <a:p>
            <a:pPr lvl="0"/>
            <a:r>
              <a:rPr lang="en-US" dirty="0" err="1"/>
              <a:t>Masukan</a:t>
            </a:r>
            <a:r>
              <a:rPr lang="en-US" dirty="0"/>
              <a:t> </a:t>
            </a:r>
            <a:r>
              <a:rPr lang="en-US" dirty="0" err="1"/>
              <a:t>materi</a:t>
            </a:r>
            <a:endParaRPr lang="en-ID" dirty="0"/>
          </a:p>
        </p:txBody>
      </p:sp>
      <p:sp>
        <p:nvSpPr>
          <p:cNvPr id="14" name="Text Placeholder 42">
            <a:extLst>
              <a:ext uri="{FF2B5EF4-FFF2-40B4-BE49-F238E27FC236}">
                <a16:creationId xmlns:a16="http://schemas.microsoft.com/office/drawing/2014/main" id="{A9CBC9F8-B229-C5CD-FB57-2EBE56B93C3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66153" y="2537165"/>
            <a:ext cx="3032093" cy="786719"/>
          </a:xfrm>
        </p:spPr>
        <p:txBody>
          <a:bodyPr>
            <a:noAutofit/>
          </a:bodyPr>
          <a:lstStyle>
            <a:lvl1pPr marL="0" indent="0" algn="ctr">
              <a:buNone/>
              <a:defRPr sz="2400">
                <a:solidFill>
                  <a:srgbClr val="3F0202"/>
                </a:solidFill>
                <a:latin typeface="Product Sans" panose="020B0403030502040203" pitchFamily="34" charset="0"/>
              </a:defRPr>
            </a:lvl1pPr>
          </a:lstStyle>
          <a:p>
            <a:pPr lvl="0"/>
            <a:r>
              <a:rPr lang="en-US" dirty="0" err="1"/>
              <a:t>Masukan</a:t>
            </a:r>
            <a:r>
              <a:rPr lang="en-US" dirty="0"/>
              <a:t> </a:t>
            </a:r>
            <a:r>
              <a:rPr lang="en-US" dirty="0" err="1"/>
              <a:t>materi</a:t>
            </a:r>
            <a:endParaRPr lang="en-ID" dirty="0"/>
          </a:p>
        </p:txBody>
      </p:sp>
      <p:sp>
        <p:nvSpPr>
          <p:cNvPr id="15" name="Text Placeholder 42">
            <a:extLst>
              <a:ext uri="{FF2B5EF4-FFF2-40B4-BE49-F238E27FC236}">
                <a16:creationId xmlns:a16="http://schemas.microsoft.com/office/drawing/2014/main" id="{1F715BEA-BF69-F5C6-FC9B-C9E92A42D0F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93752" y="4543766"/>
            <a:ext cx="3032093" cy="786719"/>
          </a:xfrm>
        </p:spPr>
        <p:txBody>
          <a:bodyPr>
            <a:noAutofit/>
          </a:bodyPr>
          <a:lstStyle>
            <a:lvl1pPr marL="0" indent="0" algn="ctr">
              <a:buNone/>
              <a:defRPr sz="2400">
                <a:solidFill>
                  <a:srgbClr val="3F0202"/>
                </a:solidFill>
                <a:latin typeface="Product Sans" panose="020B0403030502040203" pitchFamily="34" charset="0"/>
              </a:defRPr>
            </a:lvl1pPr>
          </a:lstStyle>
          <a:p>
            <a:pPr lvl="0"/>
            <a:r>
              <a:rPr lang="en-US" dirty="0" err="1"/>
              <a:t>Masukan</a:t>
            </a:r>
            <a:r>
              <a:rPr lang="en-US" dirty="0"/>
              <a:t> </a:t>
            </a:r>
            <a:r>
              <a:rPr lang="en-US" dirty="0" err="1"/>
              <a:t>materi</a:t>
            </a:r>
            <a:endParaRPr lang="en-ID" dirty="0"/>
          </a:p>
        </p:txBody>
      </p:sp>
      <p:sp>
        <p:nvSpPr>
          <p:cNvPr id="16" name="Text Placeholder 42">
            <a:extLst>
              <a:ext uri="{FF2B5EF4-FFF2-40B4-BE49-F238E27FC236}">
                <a16:creationId xmlns:a16="http://schemas.microsoft.com/office/drawing/2014/main" id="{222AB42F-4C42-F018-2D03-ED10D5D93AD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579953" y="4543766"/>
            <a:ext cx="3032093" cy="786719"/>
          </a:xfrm>
        </p:spPr>
        <p:txBody>
          <a:bodyPr>
            <a:noAutofit/>
          </a:bodyPr>
          <a:lstStyle>
            <a:lvl1pPr marL="0" indent="0" algn="ctr">
              <a:buNone/>
              <a:defRPr sz="2400">
                <a:solidFill>
                  <a:srgbClr val="3F0202"/>
                </a:solidFill>
                <a:latin typeface="Product Sans" panose="020B0403030502040203" pitchFamily="34" charset="0"/>
              </a:defRPr>
            </a:lvl1pPr>
          </a:lstStyle>
          <a:p>
            <a:pPr lvl="0"/>
            <a:r>
              <a:rPr lang="en-US" dirty="0" err="1"/>
              <a:t>Masukan</a:t>
            </a:r>
            <a:r>
              <a:rPr lang="en-US" dirty="0"/>
              <a:t> </a:t>
            </a:r>
            <a:r>
              <a:rPr lang="en-US" dirty="0" err="1"/>
              <a:t>materi</a:t>
            </a:r>
            <a:endParaRPr lang="en-ID" dirty="0"/>
          </a:p>
        </p:txBody>
      </p:sp>
      <p:sp>
        <p:nvSpPr>
          <p:cNvPr id="17" name="Text Placeholder 42">
            <a:extLst>
              <a:ext uri="{FF2B5EF4-FFF2-40B4-BE49-F238E27FC236}">
                <a16:creationId xmlns:a16="http://schemas.microsoft.com/office/drawing/2014/main" id="{1DB266CF-8213-318E-8B63-CD98180A700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466153" y="4543766"/>
            <a:ext cx="3032093" cy="786719"/>
          </a:xfrm>
        </p:spPr>
        <p:txBody>
          <a:bodyPr>
            <a:noAutofit/>
          </a:bodyPr>
          <a:lstStyle>
            <a:lvl1pPr marL="0" indent="0" algn="ctr">
              <a:buNone/>
              <a:defRPr sz="2400">
                <a:solidFill>
                  <a:srgbClr val="3F0202"/>
                </a:solidFill>
                <a:latin typeface="Product Sans" panose="020B0403030502040203" pitchFamily="34" charset="0"/>
              </a:defRPr>
            </a:lvl1pPr>
          </a:lstStyle>
          <a:p>
            <a:pPr lvl="0"/>
            <a:r>
              <a:rPr lang="en-US" dirty="0" err="1"/>
              <a:t>Masukan</a:t>
            </a:r>
            <a:r>
              <a:rPr lang="en-US" dirty="0"/>
              <a:t> </a:t>
            </a:r>
            <a:r>
              <a:rPr lang="en-US" dirty="0" err="1"/>
              <a:t>materi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0992044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Onl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B9AE52E-617B-AE0E-1A95-47F32942125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6E25EBB-51BE-FDD6-8CDA-FA40998E6E6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61050"/>
            <a:ext cx="12192000" cy="99695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5BA2A-A616-4CA8-A00A-66711D636BC0}" type="datetimeFigureOut">
              <a:rPr lang="en-US" smtClean="0"/>
              <a:t>10/14/2023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33560-0513-42B1-812D-B8716A059646}" type="slidenum">
              <a:rPr lang="en-US" smtClean="0"/>
              <a:t>‹#›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DAFBEF0-6770-B344-FF12-568A9CA4BE2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7061" y="201208"/>
            <a:ext cx="5737878" cy="967590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AC25BC06-DBE5-FD8F-7670-247F191853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52003" y="291644"/>
            <a:ext cx="6887994" cy="786719"/>
          </a:xfrm>
        </p:spPr>
        <p:txBody>
          <a:bodyPr anchor="b">
            <a:normAutofit/>
          </a:bodyPr>
          <a:lstStyle>
            <a:lvl1pPr algn="ctr">
              <a:defRPr sz="3800" b="0" baseline="0">
                <a:solidFill>
                  <a:srgbClr val="6F010C"/>
                </a:solidFill>
                <a:latin typeface="Product Sans" panose="020B0403030502040203" pitchFamily="34" charset="0"/>
              </a:defRPr>
            </a:lvl1pPr>
          </a:lstStyle>
          <a:p>
            <a:r>
              <a:rPr lang="en-GB" dirty="0"/>
              <a:t>Timeline </a:t>
            </a:r>
            <a:r>
              <a:rPr lang="en-GB" dirty="0" err="1"/>
              <a:t>Praktikum</a:t>
            </a:r>
            <a:endParaRPr lang="en-US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91229A0-5A60-74A1-8C06-6745E057523F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-55796" y="-70745"/>
            <a:ext cx="3225416" cy="154834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Text Placeholder 42">
            <a:extLst>
              <a:ext uri="{FF2B5EF4-FFF2-40B4-BE49-F238E27FC236}">
                <a16:creationId xmlns:a16="http://schemas.microsoft.com/office/drawing/2014/main" id="{6EEFDB61-EE8A-551C-7990-314496EDD5E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522553" y="3774439"/>
            <a:ext cx="3032093" cy="786719"/>
          </a:xfrm>
        </p:spPr>
        <p:txBody>
          <a:bodyPr>
            <a:noAutofit/>
          </a:bodyPr>
          <a:lstStyle>
            <a:lvl1pPr marL="0" indent="0" algn="ctr">
              <a:buNone/>
              <a:defRPr sz="2400">
                <a:solidFill>
                  <a:srgbClr val="3F0202"/>
                </a:solidFill>
                <a:latin typeface="Product Sans" panose="020B0403030502040203" pitchFamily="34" charset="0"/>
              </a:defRPr>
            </a:lvl1pPr>
          </a:lstStyle>
          <a:p>
            <a:pPr lvl="0"/>
            <a:r>
              <a:rPr lang="en-US" dirty="0" err="1"/>
              <a:t>Masukan</a:t>
            </a:r>
            <a:r>
              <a:rPr lang="en-US" dirty="0"/>
              <a:t> </a:t>
            </a:r>
            <a:r>
              <a:rPr lang="en-US" dirty="0" err="1"/>
              <a:t>materi</a:t>
            </a:r>
            <a:endParaRPr lang="en-ID" dirty="0"/>
          </a:p>
        </p:txBody>
      </p:sp>
      <p:sp>
        <p:nvSpPr>
          <p:cNvPr id="9" name="Text Placeholder 42">
            <a:extLst>
              <a:ext uri="{FF2B5EF4-FFF2-40B4-BE49-F238E27FC236}">
                <a16:creationId xmlns:a16="http://schemas.microsoft.com/office/drawing/2014/main" id="{FD219261-1900-31EF-C670-315217252D2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37353" y="3774438"/>
            <a:ext cx="3032093" cy="786719"/>
          </a:xfrm>
        </p:spPr>
        <p:txBody>
          <a:bodyPr>
            <a:noAutofit/>
          </a:bodyPr>
          <a:lstStyle>
            <a:lvl1pPr marL="0" indent="0" algn="ctr">
              <a:buNone/>
              <a:defRPr sz="2400">
                <a:solidFill>
                  <a:srgbClr val="3F0202"/>
                </a:solidFill>
                <a:latin typeface="Product Sans" panose="020B0403030502040203" pitchFamily="34" charset="0"/>
              </a:defRPr>
            </a:lvl1pPr>
          </a:lstStyle>
          <a:p>
            <a:pPr lvl="0"/>
            <a:r>
              <a:rPr lang="en-US" dirty="0" err="1"/>
              <a:t>Masukan</a:t>
            </a:r>
            <a:r>
              <a:rPr lang="en-US" dirty="0"/>
              <a:t> </a:t>
            </a:r>
            <a:r>
              <a:rPr lang="en-US" dirty="0" err="1"/>
              <a:t>materi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9373052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5.xml"/><Relationship Id="rId3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4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39.xml"/><Relationship Id="rId1" Type="http://schemas.openxmlformats.org/officeDocument/2006/relationships/slideLayout" Target="../slideLayouts/slideLayout38.xml"/><Relationship Id="rId6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05BA2A-A616-4CA8-A00A-66711D636BC0}" type="datetimeFigureOut">
              <a:rPr lang="en-US" smtClean="0"/>
              <a:t>10/14/2023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433560-0513-42B1-812D-B8716A0596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312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1" r:id="rId3"/>
    <p:sldLayoutId id="2147483651" r:id="rId4"/>
    <p:sldLayoutId id="2147483664" r:id="rId5"/>
    <p:sldLayoutId id="2147483654" r:id="rId6"/>
    <p:sldLayoutId id="2147483669" r:id="rId7"/>
    <p:sldLayoutId id="2147483689" r:id="rId8"/>
    <p:sldLayoutId id="2147483690" r:id="rId9"/>
    <p:sldLayoutId id="2147483668" r:id="rId10"/>
    <p:sldLayoutId id="2147483682" r:id="rId11"/>
    <p:sldLayoutId id="2147483674" r:id="rId12"/>
    <p:sldLayoutId id="2147483684" r:id="rId13"/>
    <p:sldLayoutId id="2147483683" r:id="rId14"/>
    <p:sldLayoutId id="2147483670" r:id="rId15"/>
    <p:sldLayoutId id="2147483685" r:id="rId16"/>
    <p:sldLayoutId id="2147483671" r:id="rId17"/>
    <p:sldLayoutId id="2147483686" r:id="rId18"/>
    <p:sldLayoutId id="2147483675" r:id="rId19"/>
    <p:sldLayoutId id="2147483672" r:id="rId20"/>
    <p:sldLayoutId id="2147483687" r:id="rId21"/>
    <p:sldLayoutId id="2147483673" r:id="rId22"/>
    <p:sldLayoutId id="2147483676" r:id="rId23"/>
    <p:sldLayoutId id="2147483677" r:id="rId24"/>
    <p:sldLayoutId id="2147483688" r:id="rId25"/>
    <p:sldLayoutId id="2147483678" r:id="rId26"/>
    <p:sldLayoutId id="2147483679" r:id="rId27"/>
    <p:sldLayoutId id="2147483680" r:id="rId28"/>
    <p:sldLayoutId id="2147483681" r:id="rId29"/>
    <p:sldLayoutId id="2147483663" r:id="rId30"/>
    <p:sldLayoutId id="2147483653" r:id="rId31"/>
    <p:sldLayoutId id="2147483667" r:id="rId32"/>
    <p:sldLayoutId id="2147483655" r:id="rId33"/>
    <p:sldLayoutId id="2147483656" r:id="rId34"/>
    <p:sldLayoutId id="2147483657" r:id="rId35"/>
    <p:sldLayoutId id="2147483658" r:id="rId36"/>
    <p:sldLayoutId id="2147483659" r:id="rId3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882734-3F9A-9B10-1798-133FD1CC8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9AFCCC-B770-EF66-FFAB-D51247EBBC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A97EF6-E59D-6AE3-9613-4BC6C872EC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75D503-B69A-4395-A01D-266AF2D4774D}" type="datetimeFigureOut">
              <a:rPr lang="en-ID" smtClean="0"/>
              <a:t>14/10/2023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B907C6-6936-8C8D-3A8F-C6F1089D8E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77A552-4E48-BCFE-8726-C059E3D61A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002480-EAF7-407F-9E7A-22954B3CD79F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934494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694" r:id="rId3"/>
    <p:sldLayoutId id="2147483695" r:id="rId4"/>
    <p:sldLayoutId id="2147483696" r:id="rId5"/>
    <p:sldLayoutId id="2147483697" r:id="rId6"/>
    <p:sldLayoutId id="2147483698" r:id="rId7"/>
    <p:sldLayoutId id="2147483699" r:id="rId8"/>
    <p:sldLayoutId id="2147483700" r:id="rId9"/>
    <p:sldLayoutId id="2147483701" r:id="rId10"/>
    <p:sldLayoutId id="214748370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2247900" y="2508587"/>
            <a:ext cx="7708900" cy="1885614"/>
          </a:xfrm>
        </p:spPr>
        <p:txBody>
          <a:bodyPr/>
          <a:lstStyle/>
          <a:p>
            <a:r>
              <a:rPr lang="en-US" dirty="0" err="1"/>
              <a:t>Pengantar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Ilmu</a:t>
            </a:r>
            <a:r>
              <a:rPr lang="en-US" dirty="0"/>
              <a:t> </a:t>
            </a:r>
            <a:r>
              <a:rPr lang="en-US" dirty="0" err="1"/>
              <a:t>Komputer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Microsoft Office Excel 2</a:t>
            </a:r>
          </a:p>
        </p:txBody>
      </p:sp>
    </p:spTree>
    <p:extLst>
      <p:ext uri="{BB962C8B-B14F-4D97-AF65-F5344CB8AC3E}">
        <p14:creationId xmlns:p14="http://schemas.microsoft.com/office/powerpoint/2010/main" val="39763283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" y="-9524"/>
            <a:ext cx="5667375" cy="6467474"/>
          </a:xfrm>
          <a:prstGeom prst="rect">
            <a:avLst/>
          </a:prstGeom>
          <a:solidFill>
            <a:srgbClr val="3F02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94809" y="820112"/>
            <a:ext cx="5472565" cy="855326"/>
          </a:xfrm>
        </p:spPr>
        <p:txBody>
          <a:bodyPr/>
          <a:lstStyle/>
          <a:p>
            <a:r>
              <a:rPr lang="en-GB" sz="3600" dirty="0" err="1">
                <a:solidFill>
                  <a:schemeClr val="lt1"/>
                </a:solidFill>
              </a:rPr>
              <a:t>Membuat</a:t>
            </a:r>
            <a:r>
              <a:rPr lang="en-GB" sz="3600" dirty="0">
                <a:solidFill>
                  <a:schemeClr val="lt1"/>
                </a:solidFill>
              </a:rPr>
              <a:t> Diagram </a:t>
            </a:r>
            <a:r>
              <a:rPr lang="en-GB" sz="3600" dirty="0" err="1">
                <a:solidFill>
                  <a:schemeClr val="lt1"/>
                </a:solidFill>
              </a:rPr>
              <a:t>Batang</a:t>
            </a:r>
            <a:endParaRPr lang="en-US" sz="3600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3619500" y="2743200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Google Shape;652;p14"/>
          <p:cNvSpPr/>
          <p:nvPr/>
        </p:nvSpPr>
        <p:spPr>
          <a:xfrm>
            <a:off x="540652" y="1760140"/>
            <a:ext cx="4586067" cy="3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Text Placeholder 1"/>
          <p:cNvSpPr txBox="1">
            <a:spLocks/>
          </p:cNvSpPr>
          <p:nvPr/>
        </p:nvSpPr>
        <p:spPr>
          <a:xfrm>
            <a:off x="521266" y="2044025"/>
            <a:ext cx="4746059" cy="392823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>
                <a:solidFill>
                  <a:schemeClr val="bg1"/>
                </a:solidFill>
              </a:rPr>
              <a:t>Buatlah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tabel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isinya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terlebih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dahulu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Blok </a:t>
            </a:r>
            <a:r>
              <a:rPr lang="en-US" dirty="0" err="1">
                <a:solidFill>
                  <a:schemeClr val="bg1"/>
                </a:solidFill>
              </a:rPr>
              <a:t>tabel</a:t>
            </a:r>
            <a:r>
              <a:rPr lang="en-US" dirty="0">
                <a:solidFill>
                  <a:schemeClr val="bg1"/>
                </a:solidFill>
              </a:rPr>
              <a:t> yang </a:t>
            </a:r>
            <a:r>
              <a:rPr lang="en-US" dirty="0" err="1">
                <a:solidFill>
                  <a:schemeClr val="bg1"/>
                </a:solidFill>
              </a:rPr>
              <a:t>akan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dijadikan</a:t>
            </a:r>
            <a:r>
              <a:rPr lang="en-US" dirty="0">
                <a:solidFill>
                  <a:schemeClr val="bg1"/>
                </a:solidFill>
              </a:rPr>
              <a:t> diagram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10" name="Google Shape;630;p12"/>
          <p:cNvSpPr/>
          <p:nvPr/>
        </p:nvSpPr>
        <p:spPr>
          <a:xfrm>
            <a:off x="8637056" y="555358"/>
            <a:ext cx="529508" cy="529508"/>
          </a:xfrm>
          <a:prstGeom prst="ellipse">
            <a:avLst/>
          </a:prstGeom>
          <a:noFill/>
          <a:ln w="38100" cap="flat" cmpd="sng">
            <a:solidFill>
              <a:srgbClr val="3F020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sz="28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" name="Google Shape;630;p12"/>
          <p:cNvSpPr/>
          <p:nvPr/>
        </p:nvSpPr>
        <p:spPr>
          <a:xfrm>
            <a:off x="8621520" y="3224213"/>
            <a:ext cx="529508" cy="529508"/>
          </a:xfrm>
          <a:prstGeom prst="ellipse">
            <a:avLst/>
          </a:prstGeom>
          <a:noFill/>
          <a:ln w="38100" cap="flat" cmpd="sng">
            <a:solidFill>
              <a:srgbClr val="3F020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sz="28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6AC2F82-6812-8C6B-F5B2-DAA5FEF41C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2750" y="1247775"/>
            <a:ext cx="4618120" cy="153937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9FF6072-7AAE-251A-1DD7-C77C3192F2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2267" y="3886753"/>
            <a:ext cx="4679085" cy="1585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0569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" y="-9524"/>
            <a:ext cx="5667375" cy="6467474"/>
          </a:xfrm>
          <a:prstGeom prst="rect">
            <a:avLst/>
          </a:prstGeom>
          <a:solidFill>
            <a:srgbClr val="3F02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94809" y="820112"/>
            <a:ext cx="5472565" cy="855326"/>
          </a:xfrm>
        </p:spPr>
        <p:txBody>
          <a:bodyPr/>
          <a:lstStyle/>
          <a:p>
            <a:r>
              <a:rPr lang="en-GB" sz="3600" dirty="0" err="1">
                <a:solidFill>
                  <a:schemeClr val="lt1"/>
                </a:solidFill>
              </a:rPr>
              <a:t>Membuat</a:t>
            </a:r>
            <a:r>
              <a:rPr lang="en-GB" sz="3600" dirty="0">
                <a:solidFill>
                  <a:schemeClr val="lt1"/>
                </a:solidFill>
              </a:rPr>
              <a:t> Diagram </a:t>
            </a:r>
            <a:r>
              <a:rPr lang="en-GB" sz="3600" dirty="0" err="1">
                <a:solidFill>
                  <a:schemeClr val="lt1"/>
                </a:solidFill>
              </a:rPr>
              <a:t>Batang</a:t>
            </a:r>
            <a:endParaRPr lang="en-US" sz="3600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3619500" y="2743200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Google Shape;652;p14"/>
          <p:cNvSpPr/>
          <p:nvPr/>
        </p:nvSpPr>
        <p:spPr>
          <a:xfrm>
            <a:off x="540652" y="1760140"/>
            <a:ext cx="4586067" cy="3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Text Placeholder 1"/>
          <p:cNvSpPr txBox="1">
            <a:spLocks/>
          </p:cNvSpPr>
          <p:nvPr/>
        </p:nvSpPr>
        <p:spPr>
          <a:xfrm>
            <a:off x="521266" y="2044025"/>
            <a:ext cx="4746059" cy="392823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>
                <a:solidFill>
                  <a:schemeClr val="bg1"/>
                </a:solidFill>
              </a:rPr>
              <a:t>Pilih</a:t>
            </a:r>
            <a:r>
              <a:rPr lang="en-US" dirty="0">
                <a:solidFill>
                  <a:schemeClr val="bg1"/>
                </a:solidFill>
              </a:rPr>
              <a:t> menu insert, </a:t>
            </a:r>
            <a:r>
              <a:rPr lang="en-US" dirty="0" err="1">
                <a:solidFill>
                  <a:schemeClr val="bg1"/>
                </a:solidFill>
              </a:rPr>
              <a:t>lalu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cari</a:t>
            </a:r>
            <a:r>
              <a:rPr lang="en-US" dirty="0">
                <a:solidFill>
                  <a:schemeClr val="bg1"/>
                </a:solidFill>
              </a:rPr>
              <a:t> chart</a:t>
            </a:r>
          </a:p>
          <a:p>
            <a:r>
              <a:rPr lang="en-US" dirty="0" err="1">
                <a:solidFill>
                  <a:schemeClr val="bg1"/>
                </a:solidFill>
              </a:rPr>
              <a:t>Pilih</a:t>
            </a:r>
            <a:r>
              <a:rPr lang="en-US" dirty="0">
                <a:solidFill>
                  <a:schemeClr val="bg1"/>
                </a:solidFill>
              </a:rPr>
              <a:t> Column Chart </a:t>
            </a:r>
            <a:r>
              <a:rPr lang="en-US" dirty="0" err="1">
                <a:solidFill>
                  <a:schemeClr val="bg1"/>
                </a:solidFill>
              </a:rPr>
              <a:t>sesuai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kebutuhan</a:t>
            </a:r>
            <a:endParaRPr lang="en-US" dirty="0">
              <a:solidFill>
                <a:schemeClr val="bg1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10" name="Google Shape;630;p12"/>
          <p:cNvSpPr/>
          <p:nvPr/>
        </p:nvSpPr>
        <p:spPr>
          <a:xfrm>
            <a:off x="8637056" y="555358"/>
            <a:ext cx="529508" cy="529508"/>
          </a:xfrm>
          <a:prstGeom prst="ellipse">
            <a:avLst/>
          </a:prstGeom>
          <a:noFill/>
          <a:ln w="38100" cap="flat" cmpd="sng">
            <a:solidFill>
              <a:srgbClr val="3F020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3</a:t>
            </a:r>
            <a:endParaRPr sz="28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" name="Google Shape;630;p12"/>
          <p:cNvSpPr/>
          <p:nvPr/>
        </p:nvSpPr>
        <p:spPr>
          <a:xfrm>
            <a:off x="8621520" y="3224213"/>
            <a:ext cx="529508" cy="529508"/>
          </a:xfrm>
          <a:prstGeom prst="ellipse">
            <a:avLst/>
          </a:prstGeom>
          <a:noFill/>
          <a:ln w="38100" cap="flat" cmpd="sng">
            <a:solidFill>
              <a:srgbClr val="3F020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4</a:t>
            </a:r>
            <a:endParaRPr sz="28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B63C6B4-23ED-8DFB-743F-BB78133587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6718" y="1329356"/>
            <a:ext cx="6362651" cy="140116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AE98867-8904-D56E-278A-697EF8B873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4704" y="3850245"/>
            <a:ext cx="3839534" cy="2452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3770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" y="-9524"/>
            <a:ext cx="5667375" cy="6467474"/>
          </a:xfrm>
          <a:prstGeom prst="rect">
            <a:avLst/>
          </a:prstGeom>
          <a:solidFill>
            <a:srgbClr val="3F02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94809" y="820112"/>
            <a:ext cx="5472565" cy="855326"/>
          </a:xfrm>
        </p:spPr>
        <p:txBody>
          <a:bodyPr/>
          <a:lstStyle/>
          <a:p>
            <a:r>
              <a:rPr lang="en-GB" sz="3600" dirty="0" err="1">
                <a:solidFill>
                  <a:schemeClr val="lt1"/>
                </a:solidFill>
              </a:rPr>
              <a:t>Membuat</a:t>
            </a:r>
            <a:r>
              <a:rPr lang="en-GB" sz="3600" dirty="0">
                <a:solidFill>
                  <a:schemeClr val="lt1"/>
                </a:solidFill>
              </a:rPr>
              <a:t> Diagram </a:t>
            </a:r>
            <a:r>
              <a:rPr lang="en-GB" sz="3600" dirty="0" err="1">
                <a:solidFill>
                  <a:schemeClr val="lt1"/>
                </a:solidFill>
              </a:rPr>
              <a:t>Batang</a:t>
            </a:r>
            <a:endParaRPr lang="en-US" sz="3600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3619500" y="2743200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Google Shape;652;p14"/>
          <p:cNvSpPr/>
          <p:nvPr/>
        </p:nvSpPr>
        <p:spPr>
          <a:xfrm>
            <a:off x="540652" y="1760140"/>
            <a:ext cx="4586067" cy="3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Text Placeholder 1"/>
          <p:cNvSpPr txBox="1">
            <a:spLocks/>
          </p:cNvSpPr>
          <p:nvPr/>
        </p:nvSpPr>
        <p:spPr>
          <a:xfrm>
            <a:off x="521266" y="2044025"/>
            <a:ext cx="4746059" cy="392823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Diagram </a:t>
            </a:r>
            <a:r>
              <a:rPr lang="en-US" dirty="0" err="1">
                <a:solidFill>
                  <a:schemeClr val="bg1"/>
                </a:solidFill>
              </a:rPr>
              <a:t>akan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muncul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secara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otomatis</a:t>
            </a:r>
            <a:endParaRPr lang="en-US" dirty="0">
              <a:solidFill>
                <a:schemeClr val="bg1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10" name="Google Shape;630;p12"/>
          <p:cNvSpPr/>
          <p:nvPr/>
        </p:nvSpPr>
        <p:spPr>
          <a:xfrm>
            <a:off x="8637056" y="555358"/>
            <a:ext cx="529508" cy="529508"/>
          </a:xfrm>
          <a:prstGeom prst="ellipse">
            <a:avLst/>
          </a:prstGeom>
          <a:noFill/>
          <a:ln w="38100" cap="flat" cmpd="sng">
            <a:solidFill>
              <a:srgbClr val="3F020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5</a:t>
            </a:r>
            <a:endParaRPr sz="28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5E8ADC6-0315-A200-CFDC-76D46D25C8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4646" y="1423081"/>
            <a:ext cx="4694327" cy="162320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8601D29-31FD-6C79-4592-72DFFCD55E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4628" y="3083891"/>
            <a:ext cx="4823878" cy="2911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8114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889678-361C-23D1-7AB1-E66E36C310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5060" y="2800349"/>
            <a:ext cx="7630430" cy="1056313"/>
          </a:xfrm>
        </p:spPr>
        <p:txBody>
          <a:bodyPr/>
          <a:lstStyle/>
          <a:p>
            <a:r>
              <a:rPr lang="en-US" sz="6600" dirty="0"/>
              <a:t>PIVOT TABLE</a:t>
            </a:r>
            <a:endParaRPr lang="en-ID" sz="6600" dirty="0"/>
          </a:p>
        </p:txBody>
      </p:sp>
    </p:spTree>
    <p:extLst>
      <p:ext uri="{BB962C8B-B14F-4D97-AF65-F5344CB8AC3E}">
        <p14:creationId xmlns:p14="http://schemas.microsoft.com/office/powerpoint/2010/main" val="9642474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>
          <a:xfrm>
            <a:off x="764381" y="1835948"/>
            <a:ext cx="10663238" cy="4523757"/>
          </a:xfrm>
        </p:spPr>
        <p:txBody>
          <a:bodyPr/>
          <a:lstStyle/>
          <a:p>
            <a:pPr marL="0" lvl="0" indent="0">
              <a:lnSpc>
                <a:spcPct val="94000"/>
              </a:lnSpc>
              <a:spcBef>
                <a:spcPts val="0"/>
              </a:spcBef>
              <a:buClr>
                <a:schemeClr val="dk1"/>
              </a:buClr>
              <a:buSzPts val="2700"/>
              <a:buNone/>
            </a:pPr>
            <a:r>
              <a:rPr lang="en-GB" b="1" dirty="0">
                <a:latin typeface="Port Lligat Sans"/>
                <a:ea typeface="Port Lligat Sans"/>
                <a:cs typeface="Port Lligat Sans"/>
                <a:sym typeface="Port Lligat Sans"/>
              </a:rPr>
              <a:t>Pivot Table </a:t>
            </a:r>
            <a:r>
              <a:rPr lang="en-GB" dirty="0" err="1">
                <a:latin typeface="Port Lligat Sans"/>
                <a:ea typeface="Port Lligat Sans"/>
                <a:cs typeface="Port Lligat Sans"/>
                <a:sym typeface="Port Lligat Sans"/>
              </a:rPr>
              <a:t>adalah</a:t>
            </a:r>
            <a:r>
              <a:rPr lang="en-GB" dirty="0">
                <a:latin typeface="Port Lligat Sans"/>
                <a:ea typeface="Port Lligat Sans"/>
                <a:cs typeface="Port Lligat Sans"/>
                <a:sym typeface="Port Lligat Sans"/>
              </a:rPr>
              <a:t> </a:t>
            </a:r>
            <a:r>
              <a:rPr lang="en-GB" dirty="0" err="1">
                <a:latin typeface="Port Lligat Sans"/>
                <a:ea typeface="Port Lligat Sans"/>
                <a:cs typeface="Port Lligat Sans"/>
                <a:sym typeface="Port Lligat Sans"/>
              </a:rPr>
              <a:t>sebuah</a:t>
            </a:r>
            <a:r>
              <a:rPr lang="en-GB" dirty="0">
                <a:latin typeface="Port Lligat Sans"/>
                <a:ea typeface="Port Lligat Sans"/>
                <a:cs typeface="Port Lligat Sans"/>
                <a:sym typeface="Port Lligat Sans"/>
              </a:rPr>
              <a:t> </a:t>
            </a:r>
            <a:r>
              <a:rPr lang="en-GB" dirty="0" err="1">
                <a:latin typeface="Port Lligat Sans"/>
                <a:ea typeface="Port Lligat Sans"/>
                <a:cs typeface="Port Lligat Sans"/>
                <a:sym typeface="Port Lligat Sans"/>
              </a:rPr>
              <a:t>tabel</a:t>
            </a:r>
            <a:r>
              <a:rPr lang="en-GB" dirty="0">
                <a:latin typeface="Port Lligat Sans"/>
                <a:ea typeface="Port Lligat Sans"/>
                <a:cs typeface="Port Lligat Sans"/>
                <a:sym typeface="Port Lligat Sans"/>
              </a:rPr>
              <a:t> </a:t>
            </a:r>
            <a:r>
              <a:rPr lang="en-GB" dirty="0" err="1">
                <a:latin typeface="Port Lligat Sans"/>
                <a:ea typeface="Port Lligat Sans"/>
                <a:cs typeface="Port Lligat Sans"/>
                <a:sym typeface="Port Lligat Sans"/>
              </a:rPr>
              <a:t>interaktif</a:t>
            </a:r>
            <a:r>
              <a:rPr lang="en-GB" dirty="0">
                <a:latin typeface="Port Lligat Sans"/>
                <a:ea typeface="Port Lligat Sans"/>
                <a:cs typeface="Port Lligat Sans"/>
                <a:sym typeface="Port Lligat Sans"/>
              </a:rPr>
              <a:t> yang </a:t>
            </a:r>
            <a:r>
              <a:rPr lang="en-GB" dirty="0" err="1">
                <a:latin typeface="Port Lligat Sans"/>
                <a:ea typeface="Port Lligat Sans"/>
                <a:cs typeface="Port Lligat Sans"/>
                <a:sym typeface="Port Lligat Sans"/>
              </a:rPr>
              <a:t>bisa</a:t>
            </a:r>
            <a:r>
              <a:rPr lang="en-GB" dirty="0">
                <a:latin typeface="Port Lligat Sans"/>
                <a:ea typeface="Port Lligat Sans"/>
                <a:cs typeface="Port Lligat Sans"/>
                <a:sym typeface="Port Lligat Sans"/>
              </a:rPr>
              <a:t> </a:t>
            </a:r>
            <a:r>
              <a:rPr lang="en-GB" dirty="0" err="1">
                <a:latin typeface="Port Lligat Sans"/>
                <a:ea typeface="Port Lligat Sans"/>
                <a:cs typeface="Port Lligat Sans"/>
                <a:sym typeface="Port Lligat Sans"/>
              </a:rPr>
              <a:t>menampilkan</a:t>
            </a:r>
            <a:r>
              <a:rPr lang="en-GB" dirty="0">
                <a:latin typeface="Port Lligat Sans"/>
                <a:ea typeface="Port Lligat Sans"/>
                <a:cs typeface="Port Lligat Sans"/>
                <a:sym typeface="Port Lligat Sans"/>
              </a:rPr>
              <a:t> </a:t>
            </a:r>
            <a:r>
              <a:rPr lang="en-GB" dirty="0" err="1">
                <a:latin typeface="Port Lligat Sans"/>
                <a:ea typeface="Port Lligat Sans"/>
                <a:cs typeface="Port Lligat Sans"/>
                <a:sym typeface="Port Lligat Sans"/>
              </a:rPr>
              <a:t>ringkasan</a:t>
            </a:r>
            <a:r>
              <a:rPr lang="en-GB" dirty="0">
                <a:latin typeface="Port Lligat Sans"/>
                <a:ea typeface="Port Lligat Sans"/>
                <a:cs typeface="Port Lligat Sans"/>
                <a:sym typeface="Port Lligat Sans"/>
              </a:rPr>
              <a:t> data </a:t>
            </a:r>
            <a:r>
              <a:rPr lang="en-GB" dirty="0" err="1">
                <a:latin typeface="Port Lligat Sans"/>
                <a:ea typeface="Port Lligat Sans"/>
                <a:cs typeface="Port Lligat Sans"/>
                <a:sym typeface="Port Lligat Sans"/>
              </a:rPr>
              <a:t>berjumlah</a:t>
            </a:r>
            <a:r>
              <a:rPr lang="en-GB" dirty="0">
                <a:latin typeface="Port Lligat Sans"/>
                <a:ea typeface="Port Lligat Sans"/>
                <a:cs typeface="Port Lligat Sans"/>
                <a:sym typeface="Port Lligat Sans"/>
              </a:rPr>
              <a:t> </a:t>
            </a:r>
            <a:r>
              <a:rPr lang="en-GB" dirty="0" err="1">
                <a:latin typeface="Port Lligat Sans"/>
                <a:ea typeface="Port Lligat Sans"/>
                <a:cs typeface="Port Lligat Sans"/>
                <a:sym typeface="Port Lligat Sans"/>
              </a:rPr>
              <a:t>besar</a:t>
            </a:r>
            <a:r>
              <a:rPr lang="en-GB" dirty="0">
                <a:latin typeface="Port Lligat Sans"/>
                <a:ea typeface="Port Lligat Sans"/>
                <a:cs typeface="Port Lligat Sans"/>
                <a:sym typeface="Port Lligat Sans"/>
              </a:rPr>
              <a:t> </a:t>
            </a:r>
            <a:r>
              <a:rPr lang="en-GB" dirty="0" err="1">
                <a:latin typeface="Port Lligat Sans"/>
                <a:ea typeface="Port Lligat Sans"/>
                <a:cs typeface="Port Lligat Sans"/>
                <a:sym typeface="Port Lligat Sans"/>
              </a:rPr>
              <a:t>dalam</a:t>
            </a:r>
            <a:r>
              <a:rPr lang="en-GB" dirty="0">
                <a:latin typeface="Port Lligat Sans"/>
                <a:ea typeface="Port Lligat Sans"/>
                <a:cs typeface="Port Lligat Sans"/>
                <a:sym typeface="Port Lligat Sans"/>
              </a:rPr>
              <a:t> </a:t>
            </a:r>
            <a:r>
              <a:rPr lang="en-GB" dirty="0" err="1">
                <a:latin typeface="Port Lligat Sans"/>
                <a:ea typeface="Port Lligat Sans"/>
                <a:cs typeface="Port Lligat Sans"/>
                <a:sym typeface="Port Lligat Sans"/>
              </a:rPr>
              <a:t>bentuk</a:t>
            </a:r>
            <a:r>
              <a:rPr lang="en-GB" dirty="0">
                <a:latin typeface="Port Lligat Sans"/>
                <a:ea typeface="Port Lligat Sans"/>
                <a:cs typeface="Port Lligat Sans"/>
                <a:sym typeface="Port Lligat Sans"/>
              </a:rPr>
              <a:t> dan </a:t>
            </a:r>
            <a:r>
              <a:rPr lang="en-GB" dirty="0" err="1">
                <a:latin typeface="Port Lligat Sans"/>
                <a:ea typeface="Port Lligat Sans"/>
                <a:cs typeface="Port Lligat Sans"/>
                <a:sym typeface="Port Lligat Sans"/>
              </a:rPr>
              <a:t>orientasi</a:t>
            </a:r>
            <a:r>
              <a:rPr lang="en-GB" dirty="0">
                <a:latin typeface="Port Lligat Sans"/>
                <a:ea typeface="Port Lligat Sans"/>
                <a:cs typeface="Port Lligat Sans"/>
                <a:sym typeface="Port Lligat Sans"/>
              </a:rPr>
              <a:t> yang </a:t>
            </a:r>
            <a:r>
              <a:rPr lang="en-GB" dirty="0" err="1">
                <a:latin typeface="Port Lligat Sans"/>
                <a:ea typeface="Port Lligat Sans"/>
                <a:cs typeface="Port Lligat Sans"/>
                <a:sym typeface="Port Lligat Sans"/>
              </a:rPr>
              <a:t>berbeda</a:t>
            </a:r>
            <a:r>
              <a:rPr lang="en-GB" dirty="0">
                <a:latin typeface="Port Lligat Sans"/>
                <a:ea typeface="Port Lligat Sans"/>
                <a:cs typeface="Port Lligat Sans"/>
                <a:sym typeface="Port Lligat Sans"/>
              </a:rPr>
              <a:t>.</a:t>
            </a:r>
          </a:p>
          <a:p>
            <a:pPr marL="0" lvl="0" indent="0">
              <a:lnSpc>
                <a:spcPct val="94000"/>
              </a:lnSpc>
              <a:spcBef>
                <a:spcPts val="0"/>
              </a:spcBef>
              <a:buClr>
                <a:schemeClr val="dk1"/>
              </a:buClr>
              <a:buSzPts val="2700"/>
              <a:buNone/>
            </a:pPr>
            <a:endParaRPr lang="en-GB" dirty="0">
              <a:latin typeface="Port Lligat Sans"/>
              <a:ea typeface="Port Lligat Sans"/>
              <a:cs typeface="Port Lligat Sans"/>
              <a:sym typeface="Port Lligat Sans"/>
            </a:endParaRPr>
          </a:p>
          <a:p>
            <a:pPr marL="0" lvl="0" indent="0">
              <a:lnSpc>
                <a:spcPct val="94000"/>
              </a:lnSpc>
              <a:spcBef>
                <a:spcPts val="0"/>
              </a:spcBef>
              <a:buClr>
                <a:schemeClr val="dk1"/>
              </a:buClr>
              <a:buSzPts val="2700"/>
              <a:buNone/>
            </a:pPr>
            <a:r>
              <a:rPr lang="en-GB" b="1" dirty="0">
                <a:latin typeface="Port Lligat Sans"/>
                <a:ea typeface="Port Lligat Sans"/>
                <a:cs typeface="Port Lligat Sans"/>
                <a:sym typeface="Port Lligat Sans"/>
              </a:rPr>
              <a:t>Pivot Table </a:t>
            </a:r>
            <a:r>
              <a:rPr lang="en-GB" dirty="0">
                <a:latin typeface="Port Lligat Sans"/>
                <a:ea typeface="Port Lligat Sans"/>
                <a:cs typeface="Port Lligat Sans"/>
                <a:sym typeface="Port Lligat Sans"/>
              </a:rPr>
              <a:t>juga </a:t>
            </a:r>
            <a:r>
              <a:rPr lang="en-GB" dirty="0" err="1">
                <a:latin typeface="Port Lligat Sans"/>
                <a:ea typeface="Port Lligat Sans"/>
                <a:cs typeface="Port Lligat Sans"/>
                <a:sym typeface="Port Lligat Sans"/>
              </a:rPr>
              <a:t>mampu</a:t>
            </a:r>
            <a:r>
              <a:rPr lang="en-GB" dirty="0">
                <a:latin typeface="Port Lligat Sans"/>
                <a:ea typeface="Port Lligat Sans"/>
                <a:cs typeface="Port Lligat Sans"/>
                <a:sym typeface="Port Lligat Sans"/>
              </a:rPr>
              <a:t> </a:t>
            </a:r>
            <a:r>
              <a:rPr lang="en-GB" dirty="0" err="1">
                <a:latin typeface="Port Lligat Sans"/>
                <a:ea typeface="Port Lligat Sans"/>
                <a:cs typeface="Port Lligat Sans"/>
                <a:sym typeface="Port Lligat Sans"/>
              </a:rPr>
              <a:t>melakukan</a:t>
            </a:r>
            <a:r>
              <a:rPr lang="en-GB" dirty="0">
                <a:latin typeface="Port Lligat Sans"/>
                <a:ea typeface="Port Lligat Sans"/>
                <a:cs typeface="Port Lligat Sans"/>
                <a:sym typeface="Port Lligat Sans"/>
              </a:rPr>
              <a:t> </a:t>
            </a:r>
            <a:r>
              <a:rPr lang="en-GB" dirty="0" err="1">
                <a:latin typeface="Port Lligat Sans"/>
                <a:ea typeface="Port Lligat Sans"/>
                <a:cs typeface="Port Lligat Sans"/>
                <a:sym typeface="Port Lligat Sans"/>
              </a:rPr>
              <a:t>kalkulasi</a:t>
            </a:r>
            <a:r>
              <a:rPr lang="en-GB" dirty="0">
                <a:latin typeface="Port Lligat Sans"/>
                <a:ea typeface="Port Lligat Sans"/>
                <a:cs typeface="Port Lligat Sans"/>
                <a:sym typeface="Port Lligat Sans"/>
              </a:rPr>
              <a:t> pada </a:t>
            </a:r>
            <a:r>
              <a:rPr lang="en-GB" dirty="0" err="1">
                <a:latin typeface="Port Lligat Sans"/>
                <a:ea typeface="Port Lligat Sans"/>
                <a:cs typeface="Port Lligat Sans"/>
                <a:sym typeface="Port Lligat Sans"/>
              </a:rPr>
              <a:t>setiap</a:t>
            </a:r>
            <a:r>
              <a:rPr lang="en-GB" dirty="0">
                <a:latin typeface="Port Lligat Sans"/>
                <a:ea typeface="Port Lligat Sans"/>
                <a:cs typeface="Port Lligat Sans"/>
                <a:sym typeface="Port Lligat Sans"/>
              </a:rPr>
              <a:t> item yang </a:t>
            </a:r>
            <a:r>
              <a:rPr lang="en-GB" dirty="0" err="1">
                <a:latin typeface="Port Lligat Sans"/>
                <a:ea typeface="Port Lligat Sans"/>
                <a:cs typeface="Port Lligat Sans"/>
                <a:sym typeface="Port Lligat Sans"/>
              </a:rPr>
              <a:t>dibutuhkan</a:t>
            </a:r>
            <a:r>
              <a:rPr lang="en-GB" dirty="0">
                <a:latin typeface="Port Lligat Sans"/>
                <a:ea typeface="Port Lligat Sans"/>
                <a:cs typeface="Port Lligat Sans"/>
                <a:sym typeface="Port Lligat Sans"/>
              </a:rPr>
              <a:t> </a:t>
            </a:r>
            <a:r>
              <a:rPr lang="en-GB" dirty="0" err="1">
                <a:latin typeface="Port Lligat Sans"/>
                <a:ea typeface="Port Lligat Sans"/>
                <a:cs typeface="Port Lligat Sans"/>
                <a:sym typeface="Port Lligat Sans"/>
              </a:rPr>
              <a:t>dengan</a:t>
            </a:r>
            <a:r>
              <a:rPr lang="en-GB" dirty="0">
                <a:latin typeface="Port Lligat Sans"/>
                <a:ea typeface="Port Lligat Sans"/>
                <a:cs typeface="Port Lligat Sans"/>
                <a:sym typeface="Port Lligat Sans"/>
              </a:rPr>
              <a:t> </a:t>
            </a:r>
            <a:r>
              <a:rPr lang="en-GB" dirty="0" err="1">
                <a:latin typeface="Port Lligat Sans"/>
                <a:ea typeface="Port Lligat Sans"/>
                <a:cs typeface="Port Lligat Sans"/>
                <a:sym typeface="Port Lligat Sans"/>
              </a:rPr>
              <a:t>menggunakan</a:t>
            </a:r>
            <a:r>
              <a:rPr lang="en-GB" dirty="0">
                <a:latin typeface="Port Lligat Sans"/>
                <a:ea typeface="Port Lligat Sans"/>
                <a:cs typeface="Port Lligat Sans"/>
                <a:sym typeface="Port Lligat Sans"/>
              </a:rPr>
              <a:t> </a:t>
            </a:r>
            <a:r>
              <a:rPr lang="en-GB" dirty="0" err="1">
                <a:latin typeface="Port Lligat Sans"/>
                <a:ea typeface="Port Lligat Sans"/>
                <a:cs typeface="Port Lligat Sans"/>
                <a:sym typeface="Port Lligat Sans"/>
              </a:rPr>
              <a:t>cara</a:t>
            </a:r>
            <a:r>
              <a:rPr lang="en-GB" dirty="0">
                <a:latin typeface="Port Lligat Sans"/>
                <a:ea typeface="Port Lligat Sans"/>
                <a:cs typeface="Port Lligat Sans"/>
                <a:sym typeface="Port Lligat Sans"/>
              </a:rPr>
              <a:t> </a:t>
            </a:r>
            <a:r>
              <a:rPr lang="en-GB" dirty="0" err="1">
                <a:latin typeface="Port Lligat Sans"/>
                <a:ea typeface="Port Lligat Sans"/>
                <a:cs typeface="Port Lligat Sans"/>
                <a:sym typeface="Port Lligat Sans"/>
              </a:rPr>
              <a:t>perhitungan</a:t>
            </a:r>
            <a:r>
              <a:rPr lang="en-GB" dirty="0">
                <a:latin typeface="Port Lligat Sans"/>
                <a:ea typeface="Port Lligat Sans"/>
                <a:cs typeface="Port Lligat Sans"/>
                <a:sym typeface="Port Lligat Sans"/>
              </a:rPr>
              <a:t> </a:t>
            </a:r>
            <a:r>
              <a:rPr lang="en-GB" dirty="0" err="1">
                <a:latin typeface="Port Lligat Sans"/>
                <a:ea typeface="Port Lligat Sans"/>
                <a:cs typeface="Port Lligat Sans"/>
                <a:sym typeface="Port Lligat Sans"/>
              </a:rPr>
              <a:t>sesuai</a:t>
            </a:r>
            <a:r>
              <a:rPr lang="en-GB" dirty="0">
                <a:latin typeface="Port Lligat Sans"/>
                <a:ea typeface="Port Lligat Sans"/>
                <a:cs typeface="Port Lligat Sans"/>
                <a:sym typeface="Port Lligat Sans"/>
              </a:rPr>
              <a:t> </a:t>
            </a:r>
            <a:r>
              <a:rPr lang="en-GB" dirty="0" err="1">
                <a:latin typeface="Port Lligat Sans"/>
                <a:ea typeface="Port Lligat Sans"/>
                <a:cs typeface="Port Lligat Sans"/>
                <a:sym typeface="Port Lligat Sans"/>
              </a:rPr>
              <a:t>kebutuhan</a:t>
            </a:r>
            <a:r>
              <a:rPr lang="en-GB" dirty="0">
                <a:latin typeface="Port Lligat Sans"/>
                <a:ea typeface="Port Lligat Sans"/>
                <a:cs typeface="Port Lligat Sans"/>
                <a:sym typeface="Port Lligat Sans"/>
              </a:rPr>
              <a:t>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652003" y="290191"/>
            <a:ext cx="6887994" cy="786719"/>
          </a:xfrm>
        </p:spPr>
        <p:txBody>
          <a:bodyPr/>
          <a:lstStyle/>
          <a:p>
            <a:r>
              <a:rPr lang="en-US" dirty="0"/>
              <a:t>PIVOT TABLE</a:t>
            </a:r>
          </a:p>
        </p:txBody>
      </p:sp>
    </p:spTree>
    <p:extLst>
      <p:ext uri="{BB962C8B-B14F-4D97-AF65-F5344CB8AC3E}">
        <p14:creationId xmlns:p14="http://schemas.microsoft.com/office/powerpoint/2010/main" val="12572900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>
          <a:xfrm>
            <a:off x="783042" y="1528037"/>
            <a:ext cx="5412484" cy="4523757"/>
          </a:xfrm>
        </p:spPr>
        <p:txBody>
          <a:bodyPr>
            <a:normAutofit/>
          </a:bodyPr>
          <a:lstStyle/>
          <a:p>
            <a:pPr lvl="0" algn="just">
              <a:lnSpc>
                <a:spcPct val="94000"/>
              </a:lnSpc>
              <a:spcBef>
                <a:spcPts val="0"/>
              </a:spcBef>
              <a:buClr>
                <a:schemeClr val="dk1"/>
              </a:buClr>
              <a:buSzPts val="2700"/>
            </a:pPr>
            <a:r>
              <a:rPr lang="en-GB" sz="2400" dirty="0" err="1">
                <a:latin typeface="Port Lligat Sans"/>
                <a:ea typeface="Port Lligat Sans"/>
                <a:cs typeface="Port Lligat Sans"/>
                <a:sym typeface="Port Lligat Sans"/>
              </a:rPr>
              <a:t>Buatlah</a:t>
            </a:r>
            <a:r>
              <a:rPr lang="en-GB" sz="2400" dirty="0">
                <a:latin typeface="Port Lligat Sans"/>
                <a:ea typeface="Port Lligat Sans"/>
                <a:cs typeface="Port Lligat Sans"/>
                <a:sym typeface="Port Lligat Sans"/>
              </a:rPr>
              <a:t> </a:t>
            </a:r>
            <a:r>
              <a:rPr lang="en-GB" sz="2400" dirty="0" err="1">
                <a:latin typeface="Port Lligat Sans"/>
                <a:ea typeface="Port Lligat Sans"/>
                <a:cs typeface="Port Lligat Sans"/>
                <a:sym typeface="Port Lligat Sans"/>
              </a:rPr>
              <a:t>tabel</a:t>
            </a:r>
            <a:r>
              <a:rPr lang="en-GB" sz="2400" dirty="0">
                <a:latin typeface="Port Lligat Sans"/>
                <a:ea typeface="Port Lligat Sans"/>
                <a:cs typeface="Port Lligat Sans"/>
                <a:sym typeface="Port Lligat Sans"/>
              </a:rPr>
              <a:t> </a:t>
            </a:r>
            <a:r>
              <a:rPr lang="en-GB" sz="2400" dirty="0" err="1">
                <a:latin typeface="Port Lligat Sans"/>
                <a:ea typeface="Port Lligat Sans"/>
                <a:cs typeface="Port Lligat Sans"/>
                <a:sym typeface="Port Lligat Sans"/>
              </a:rPr>
              <a:t>terlebih</a:t>
            </a:r>
            <a:r>
              <a:rPr lang="en-GB" sz="2400" dirty="0">
                <a:latin typeface="Port Lligat Sans"/>
                <a:ea typeface="Port Lligat Sans"/>
                <a:cs typeface="Port Lligat Sans"/>
                <a:sym typeface="Port Lligat Sans"/>
              </a:rPr>
              <a:t> </a:t>
            </a:r>
            <a:r>
              <a:rPr lang="en-GB" sz="2400" dirty="0" err="1">
                <a:latin typeface="Port Lligat Sans"/>
                <a:ea typeface="Port Lligat Sans"/>
                <a:cs typeface="Port Lligat Sans"/>
                <a:sym typeface="Port Lligat Sans"/>
              </a:rPr>
              <a:t>dahulu</a:t>
            </a:r>
            <a:r>
              <a:rPr lang="en-GB" sz="2400" dirty="0">
                <a:latin typeface="Port Lligat Sans"/>
                <a:ea typeface="Port Lligat Sans"/>
                <a:cs typeface="Port Lligat Sans"/>
                <a:sym typeface="Port Lligat Sans"/>
              </a:rPr>
              <a:t> </a:t>
            </a:r>
            <a:r>
              <a:rPr lang="en-GB" sz="2400" dirty="0" err="1">
                <a:latin typeface="Port Lligat Sans"/>
                <a:ea typeface="Port Lligat Sans"/>
                <a:cs typeface="Port Lligat Sans"/>
                <a:sym typeface="Port Lligat Sans"/>
              </a:rPr>
              <a:t>beserta</a:t>
            </a:r>
            <a:r>
              <a:rPr lang="en-GB" sz="2400" dirty="0">
                <a:latin typeface="Port Lligat Sans"/>
                <a:ea typeface="Port Lligat Sans"/>
                <a:cs typeface="Port Lligat Sans"/>
                <a:sym typeface="Port Lligat Sans"/>
              </a:rPr>
              <a:t> </a:t>
            </a:r>
            <a:r>
              <a:rPr lang="en-GB" sz="2400" dirty="0" err="1">
                <a:latin typeface="Port Lligat Sans"/>
                <a:ea typeface="Port Lligat Sans"/>
                <a:cs typeface="Port Lligat Sans"/>
                <a:sym typeface="Port Lligat Sans"/>
              </a:rPr>
              <a:t>datanya</a:t>
            </a:r>
            <a:r>
              <a:rPr lang="en-GB" sz="2400" dirty="0">
                <a:latin typeface="Port Lligat Sans"/>
                <a:ea typeface="Port Lligat Sans"/>
                <a:cs typeface="Port Lligat Sans"/>
                <a:sym typeface="Port Lligat Sans"/>
              </a:rPr>
              <a:t>, </a:t>
            </a:r>
            <a:r>
              <a:rPr lang="en-GB" sz="2400" dirty="0" err="1">
                <a:latin typeface="Port Lligat Sans"/>
                <a:ea typeface="Port Lligat Sans"/>
                <a:cs typeface="Port Lligat Sans"/>
                <a:sym typeface="Port Lligat Sans"/>
              </a:rPr>
              <a:t>usahakan</a:t>
            </a:r>
            <a:r>
              <a:rPr lang="en-GB" sz="2400" dirty="0">
                <a:latin typeface="Port Lligat Sans"/>
                <a:ea typeface="Port Lligat Sans"/>
                <a:cs typeface="Port Lligat Sans"/>
                <a:sym typeface="Port Lligat Sans"/>
              </a:rPr>
              <a:t> </a:t>
            </a:r>
            <a:r>
              <a:rPr lang="en-GB" sz="2400" dirty="0" err="1">
                <a:latin typeface="Port Lligat Sans"/>
                <a:ea typeface="Port Lligat Sans"/>
                <a:cs typeface="Port Lligat Sans"/>
                <a:sym typeface="Port Lligat Sans"/>
              </a:rPr>
              <a:t>tidak</a:t>
            </a:r>
            <a:r>
              <a:rPr lang="en-GB" sz="2400" dirty="0">
                <a:latin typeface="Port Lligat Sans"/>
                <a:ea typeface="Port Lligat Sans"/>
                <a:cs typeface="Port Lligat Sans"/>
                <a:sym typeface="Port Lligat Sans"/>
              </a:rPr>
              <a:t> </a:t>
            </a:r>
            <a:r>
              <a:rPr lang="en-GB" sz="2400" dirty="0" err="1">
                <a:latin typeface="Port Lligat Sans"/>
                <a:ea typeface="Port Lligat Sans"/>
                <a:cs typeface="Port Lligat Sans"/>
                <a:sym typeface="Port Lligat Sans"/>
              </a:rPr>
              <a:t>ada</a:t>
            </a:r>
            <a:r>
              <a:rPr lang="en-GB" sz="2400" dirty="0">
                <a:latin typeface="Port Lligat Sans"/>
                <a:ea typeface="Port Lligat Sans"/>
                <a:cs typeface="Port Lligat Sans"/>
                <a:sym typeface="Port Lligat Sans"/>
              </a:rPr>
              <a:t> </a:t>
            </a:r>
            <a:r>
              <a:rPr lang="en-GB" sz="2400" dirty="0" err="1">
                <a:latin typeface="Port Lligat Sans"/>
                <a:ea typeface="Port Lligat Sans"/>
                <a:cs typeface="Port Lligat Sans"/>
                <a:sym typeface="Port Lligat Sans"/>
              </a:rPr>
              <a:t>sel</a:t>
            </a:r>
            <a:r>
              <a:rPr lang="en-GB" sz="2400" dirty="0">
                <a:latin typeface="Port Lligat Sans"/>
                <a:ea typeface="Port Lligat Sans"/>
                <a:cs typeface="Port Lligat Sans"/>
                <a:sym typeface="Port Lligat Sans"/>
              </a:rPr>
              <a:t> </a:t>
            </a:r>
            <a:r>
              <a:rPr lang="en-GB" sz="2400" dirty="0" err="1">
                <a:latin typeface="Port Lligat Sans"/>
                <a:ea typeface="Port Lligat Sans"/>
                <a:cs typeface="Port Lligat Sans"/>
                <a:sym typeface="Port Lligat Sans"/>
              </a:rPr>
              <a:t>kosong</a:t>
            </a:r>
            <a:r>
              <a:rPr lang="en-GB" sz="2400" dirty="0">
                <a:latin typeface="Port Lligat Sans"/>
                <a:ea typeface="Port Lligat Sans"/>
                <a:cs typeface="Port Lligat Sans"/>
                <a:sym typeface="Port Lligat Sans"/>
              </a:rPr>
              <a:t>, </a:t>
            </a:r>
            <a:r>
              <a:rPr lang="en-GB" sz="2400" dirty="0" err="1">
                <a:latin typeface="Port Lligat Sans"/>
                <a:ea typeface="Port Lligat Sans"/>
                <a:cs typeface="Port Lligat Sans"/>
                <a:sym typeface="Port Lligat Sans"/>
              </a:rPr>
              <a:t>jika</a:t>
            </a:r>
            <a:r>
              <a:rPr lang="en-GB" sz="2400" dirty="0">
                <a:latin typeface="Port Lligat Sans"/>
                <a:ea typeface="Port Lligat Sans"/>
                <a:cs typeface="Port Lligat Sans"/>
                <a:sym typeface="Port Lligat Sans"/>
              </a:rPr>
              <a:t> </a:t>
            </a:r>
            <a:r>
              <a:rPr lang="en-GB" sz="2400" dirty="0" err="1">
                <a:latin typeface="Port Lligat Sans"/>
                <a:ea typeface="Port Lligat Sans"/>
                <a:cs typeface="Port Lligat Sans"/>
                <a:sym typeface="Port Lligat Sans"/>
              </a:rPr>
              <a:t>sudah</a:t>
            </a:r>
            <a:r>
              <a:rPr lang="en-GB" sz="2400" dirty="0">
                <a:latin typeface="Port Lligat Sans"/>
                <a:ea typeface="Port Lligat Sans"/>
                <a:cs typeface="Port Lligat Sans"/>
                <a:sym typeface="Port Lligat Sans"/>
              </a:rPr>
              <a:t>, </a:t>
            </a:r>
            <a:r>
              <a:rPr lang="en-GB" sz="2400" dirty="0" err="1">
                <a:latin typeface="Port Lligat Sans"/>
                <a:ea typeface="Port Lligat Sans"/>
                <a:cs typeface="Port Lligat Sans"/>
                <a:sym typeface="Port Lligat Sans"/>
              </a:rPr>
              <a:t>blok</a:t>
            </a:r>
            <a:r>
              <a:rPr lang="en-GB" sz="2400" dirty="0">
                <a:latin typeface="Port Lligat Sans"/>
                <a:ea typeface="Port Lligat Sans"/>
                <a:cs typeface="Port Lligat Sans"/>
                <a:sym typeface="Port Lligat Sans"/>
              </a:rPr>
              <a:t> </a:t>
            </a:r>
            <a:r>
              <a:rPr lang="en-GB" sz="2400" dirty="0" err="1">
                <a:latin typeface="Port Lligat Sans"/>
                <a:ea typeface="Port Lligat Sans"/>
                <a:cs typeface="Port Lligat Sans"/>
                <a:sym typeface="Port Lligat Sans"/>
              </a:rPr>
              <a:t>tabel</a:t>
            </a:r>
            <a:r>
              <a:rPr lang="en-GB" sz="2400" dirty="0">
                <a:latin typeface="Port Lligat Sans"/>
                <a:ea typeface="Port Lligat Sans"/>
                <a:cs typeface="Port Lligat Sans"/>
                <a:sym typeface="Port Lligat Sans"/>
              </a:rPr>
              <a:t> </a:t>
            </a:r>
            <a:r>
              <a:rPr lang="en-GB" sz="2400" dirty="0" err="1">
                <a:latin typeface="Port Lligat Sans"/>
                <a:ea typeface="Port Lligat Sans"/>
                <a:cs typeface="Port Lligat Sans"/>
                <a:sym typeface="Port Lligat Sans"/>
              </a:rPr>
              <a:t>tersebut</a:t>
            </a:r>
            <a:r>
              <a:rPr lang="en-GB" sz="2400" dirty="0">
                <a:latin typeface="Port Lligat Sans"/>
                <a:ea typeface="Port Lligat Sans"/>
                <a:cs typeface="Port Lligat Sans"/>
                <a:sym typeface="Port Lligat Sans"/>
              </a:rPr>
              <a:t>.</a:t>
            </a:r>
          </a:p>
          <a:p>
            <a:pPr lvl="0" algn="just">
              <a:lnSpc>
                <a:spcPct val="94000"/>
              </a:lnSpc>
              <a:spcBef>
                <a:spcPts val="0"/>
              </a:spcBef>
              <a:buClr>
                <a:schemeClr val="dk1"/>
              </a:buClr>
              <a:buSzPts val="2700"/>
            </a:pPr>
            <a:endParaRPr lang="en-GB" sz="2400" dirty="0">
              <a:latin typeface="Port Lligat Sans"/>
              <a:ea typeface="Port Lligat Sans"/>
              <a:cs typeface="Port Lligat Sans"/>
              <a:sym typeface="Port Lligat Sans"/>
            </a:endParaRPr>
          </a:p>
          <a:p>
            <a:pPr lvl="0" algn="just">
              <a:lnSpc>
                <a:spcPct val="94000"/>
              </a:lnSpc>
              <a:spcBef>
                <a:spcPts val="0"/>
              </a:spcBef>
              <a:buClr>
                <a:schemeClr val="dk1"/>
              </a:buClr>
              <a:buSzPts val="2700"/>
            </a:pPr>
            <a:endParaRPr lang="en-GB" sz="2400" dirty="0">
              <a:latin typeface="Port Lligat Sans"/>
              <a:ea typeface="Port Lligat Sans"/>
              <a:cs typeface="Port Lligat Sans"/>
              <a:sym typeface="Port Lligat Sans"/>
            </a:endParaRPr>
          </a:p>
          <a:p>
            <a:pPr lvl="0" algn="just">
              <a:lnSpc>
                <a:spcPct val="94000"/>
              </a:lnSpc>
              <a:spcBef>
                <a:spcPts val="0"/>
              </a:spcBef>
              <a:buClr>
                <a:schemeClr val="dk1"/>
              </a:buClr>
              <a:buSzPts val="2700"/>
            </a:pPr>
            <a:endParaRPr lang="en-GB" sz="2400" dirty="0">
              <a:latin typeface="Port Lligat Sans"/>
              <a:ea typeface="Port Lligat Sans"/>
              <a:cs typeface="Port Lligat Sans"/>
              <a:sym typeface="Port Lligat Sans"/>
            </a:endParaRPr>
          </a:p>
          <a:p>
            <a:pPr lvl="0" algn="just">
              <a:lnSpc>
                <a:spcPct val="94000"/>
              </a:lnSpc>
              <a:spcBef>
                <a:spcPts val="0"/>
              </a:spcBef>
              <a:buClr>
                <a:schemeClr val="dk1"/>
              </a:buClr>
              <a:buSzPts val="2700"/>
            </a:pPr>
            <a:endParaRPr lang="en-GB" sz="2400" dirty="0">
              <a:latin typeface="Port Lligat Sans"/>
              <a:ea typeface="Port Lligat Sans"/>
              <a:cs typeface="Port Lligat Sans"/>
              <a:sym typeface="Port Lligat Sans"/>
            </a:endParaRPr>
          </a:p>
          <a:p>
            <a:pPr lvl="0" algn="just">
              <a:lnSpc>
                <a:spcPct val="94000"/>
              </a:lnSpc>
              <a:spcBef>
                <a:spcPts val="0"/>
              </a:spcBef>
              <a:buClr>
                <a:schemeClr val="dk1"/>
              </a:buClr>
              <a:buSzPts val="2700"/>
            </a:pPr>
            <a:r>
              <a:rPr lang="en-GB" sz="2400" dirty="0">
                <a:latin typeface="Port Lligat Sans"/>
                <a:ea typeface="Port Lligat Sans"/>
                <a:cs typeface="Port Lligat Sans"/>
                <a:sym typeface="Port Lligat Sans"/>
              </a:rPr>
              <a:t>Pada tab </a:t>
            </a:r>
            <a:r>
              <a:rPr lang="en-GB" sz="2400" b="1" dirty="0">
                <a:latin typeface="Port Lligat Sans"/>
                <a:ea typeface="Port Lligat Sans"/>
                <a:cs typeface="Port Lligat Sans"/>
                <a:sym typeface="Port Lligat Sans"/>
              </a:rPr>
              <a:t>Insert</a:t>
            </a:r>
            <a:r>
              <a:rPr lang="en-GB" sz="2400" dirty="0">
                <a:latin typeface="Port Lligat Sans"/>
                <a:ea typeface="Port Lligat Sans"/>
                <a:cs typeface="Port Lligat Sans"/>
                <a:sym typeface="Port Lligat Sans"/>
              </a:rPr>
              <a:t>, </a:t>
            </a:r>
            <a:r>
              <a:rPr lang="en-GB" sz="2400" dirty="0" err="1">
                <a:latin typeface="Port Lligat Sans"/>
                <a:ea typeface="Port Lligat Sans"/>
                <a:cs typeface="Port Lligat Sans"/>
                <a:sym typeface="Port Lligat Sans"/>
              </a:rPr>
              <a:t>klik</a:t>
            </a:r>
            <a:r>
              <a:rPr lang="en-GB" sz="2400" dirty="0">
                <a:latin typeface="Port Lligat Sans"/>
                <a:ea typeface="Port Lligat Sans"/>
                <a:cs typeface="Port Lligat Sans"/>
                <a:sym typeface="Port Lligat Sans"/>
              </a:rPr>
              <a:t> </a:t>
            </a:r>
            <a:r>
              <a:rPr lang="en-GB" sz="2400" b="1" dirty="0">
                <a:latin typeface="Port Lligat Sans"/>
                <a:ea typeface="Port Lligat Sans"/>
                <a:cs typeface="Port Lligat Sans"/>
                <a:sym typeface="Port Lligat Sans"/>
              </a:rPr>
              <a:t>PivotTable, </a:t>
            </a:r>
            <a:r>
              <a:rPr lang="en-GB" sz="2400" dirty="0" err="1">
                <a:latin typeface="Port Lligat Sans"/>
                <a:ea typeface="Port Lligat Sans"/>
                <a:cs typeface="Port Lligat Sans"/>
                <a:sym typeface="Port Lligat Sans"/>
              </a:rPr>
              <a:t>maka</a:t>
            </a:r>
            <a:r>
              <a:rPr lang="en-GB" sz="2400" dirty="0">
                <a:latin typeface="Port Lligat Sans"/>
                <a:ea typeface="Port Lligat Sans"/>
                <a:cs typeface="Port Lligat Sans"/>
                <a:sym typeface="Port Lligat Sans"/>
              </a:rPr>
              <a:t> </a:t>
            </a:r>
            <a:r>
              <a:rPr lang="en-GB" sz="2400" dirty="0" err="1">
                <a:latin typeface="Port Lligat Sans"/>
                <a:ea typeface="Port Lligat Sans"/>
                <a:cs typeface="Port Lligat Sans"/>
                <a:sym typeface="Port Lligat Sans"/>
              </a:rPr>
              <a:t>akan</a:t>
            </a:r>
            <a:r>
              <a:rPr lang="en-GB" sz="2400" dirty="0">
                <a:latin typeface="Port Lligat Sans"/>
                <a:ea typeface="Port Lligat Sans"/>
                <a:cs typeface="Port Lligat Sans"/>
                <a:sym typeface="Port Lligat Sans"/>
              </a:rPr>
              <a:t> </a:t>
            </a:r>
            <a:r>
              <a:rPr lang="en-GB" sz="2400" dirty="0" err="1">
                <a:latin typeface="Port Lligat Sans"/>
                <a:ea typeface="Port Lligat Sans"/>
                <a:cs typeface="Port Lligat Sans"/>
                <a:sym typeface="Port Lligat Sans"/>
              </a:rPr>
              <a:t>muncul</a:t>
            </a:r>
            <a:r>
              <a:rPr lang="en-GB" sz="2400" dirty="0">
                <a:latin typeface="Port Lligat Sans"/>
                <a:ea typeface="Port Lligat Sans"/>
                <a:cs typeface="Port Lligat Sans"/>
                <a:sym typeface="Port Lligat Sans"/>
              </a:rPr>
              <a:t> menu </a:t>
            </a:r>
            <a:r>
              <a:rPr lang="en-GB" sz="2400" dirty="0" err="1">
                <a:latin typeface="Port Lligat Sans"/>
                <a:ea typeface="Port Lligat Sans"/>
                <a:cs typeface="Port Lligat Sans"/>
                <a:sym typeface="Port Lligat Sans"/>
              </a:rPr>
              <a:t>ini</a:t>
            </a:r>
            <a:r>
              <a:rPr lang="en-GB" sz="2400" dirty="0">
                <a:latin typeface="Port Lligat Sans"/>
                <a:ea typeface="Port Lligat Sans"/>
                <a:cs typeface="Port Lligat Sans"/>
                <a:sym typeface="Port Lligat Sans"/>
              </a:rPr>
              <a:t> :</a:t>
            </a:r>
          </a:p>
          <a:p>
            <a:pPr lvl="0" algn="just">
              <a:lnSpc>
                <a:spcPct val="94000"/>
              </a:lnSpc>
              <a:spcBef>
                <a:spcPts val="0"/>
              </a:spcBef>
              <a:buClr>
                <a:schemeClr val="dk1"/>
              </a:buClr>
              <a:buSzPts val="2700"/>
            </a:pPr>
            <a:endParaRPr lang="en-GB" sz="2400" dirty="0">
              <a:latin typeface="Port Lligat Sans"/>
              <a:ea typeface="Port Lligat Sans"/>
              <a:cs typeface="Port Lligat Sans"/>
              <a:sym typeface="Port Lligat Sans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652003" y="290191"/>
            <a:ext cx="6887994" cy="786719"/>
          </a:xfrm>
        </p:spPr>
        <p:txBody>
          <a:bodyPr/>
          <a:lstStyle/>
          <a:p>
            <a:r>
              <a:rPr lang="en-US" dirty="0"/>
              <a:t>PIVOT TABLE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87A694-A718-2C5E-27FC-5F7906A1CE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3802" y="1210796"/>
            <a:ext cx="3303547" cy="27547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7F7B41E-689D-A9BC-9F19-90487515BC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3802" y="4027095"/>
            <a:ext cx="3669931" cy="2392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902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>
          <a:xfrm>
            <a:off x="783042" y="1528037"/>
            <a:ext cx="5412484" cy="4523757"/>
          </a:xfrm>
        </p:spPr>
        <p:txBody>
          <a:bodyPr>
            <a:normAutofit/>
          </a:bodyPr>
          <a:lstStyle/>
          <a:p>
            <a:pPr marL="0" lvl="0" indent="0" algn="just">
              <a:lnSpc>
                <a:spcPct val="94000"/>
              </a:lnSpc>
              <a:spcBef>
                <a:spcPts val="0"/>
              </a:spcBef>
              <a:buClr>
                <a:schemeClr val="dk1"/>
              </a:buClr>
              <a:buSzPts val="2700"/>
              <a:buNone/>
            </a:pPr>
            <a:r>
              <a:rPr lang="en-GB" sz="2400" dirty="0">
                <a:latin typeface="Port Lligat Sans"/>
                <a:ea typeface="Port Lligat Sans"/>
                <a:cs typeface="Port Lligat Sans"/>
                <a:sym typeface="Port Lligat Sans"/>
              </a:rPr>
              <a:t>3. Pada menu PivotTable, </a:t>
            </a:r>
            <a:r>
              <a:rPr lang="en-GB" sz="2400" dirty="0" err="1">
                <a:latin typeface="Port Lligat Sans"/>
                <a:ea typeface="Port Lligat Sans"/>
                <a:cs typeface="Port Lligat Sans"/>
                <a:sym typeface="Port Lligat Sans"/>
              </a:rPr>
              <a:t>pilih</a:t>
            </a:r>
            <a:r>
              <a:rPr lang="en-GB" sz="2400" dirty="0">
                <a:latin typeface="Port Lligat Sans"/>
                <a:ea typeface="Port Lligat Sans"/>
                <a:cs typeface="Port Lligat Sans"/>
                <a:sym typeface="Port Lligat Sans"/>
              </a:rPr>
              <a:t> </a:t>
            </a:r>
            <a:r>
              <a:rPr lang="en-GB" sz="2400" b="1" dirty="0">
                <a:latin typeface="Port Lligat Sans"/>
                <a:ea typeface="Port Lligat Sans"/>
                <a:cs typeface="Port Lligat Sans"/>
                <a:sym typeface="Port Lligat Sans"/>
              </a:rPr>
              <a:t>Existing Worksheet </a:t>
            </a:r>
            <a:r>
              <a:rPr lang="en-GB" sz="2400" dirty="0" err="1">
                <a:latin typeface="Port Lligat Sans"/>
                <a:ea typeface="Port Lligat Sans"/>
                <a:cs typeface="Port Lligat Sans"/>
                <a:sym typeface="Port Lligat Sans"/>
              </a:rPr>
              <a:t>lalu</a:t>
            </a:r>
            <a:r>
              <a:rPr lang="en-GB" sz="2400" dirty="0">
                <a:latin typeface="Port Lligat Sans"/>
                <a:ea typeface="Port Lligat Sans"/>
                <a:cs typeface="Port Lligat Sans"/>
                <a:sym typeface="Port Lligat Sans"/>
              </a:rPr>
              <a:t> pada </a:t>
            </a:r>
            <a:r>
              <a:rPr lang="en-GB" sz="2400" b="1" dirty="0">
                <a:latin typeface="Port Lligat Sans"/>
                <a:ea typeface="Port Lligat Sans"/>
                <a:cs typeface="Port Lligat Sans"/>
                <a:sym typeface="Port Lligat Sans"/>
              </a:rPr>
              <a:t>Location</a:t>
            </a:r>
            <a:r>
              <a:rPr lang="en-GB" sz="2400" dirty="0">
                <a:latin typeface="Port Lligat Sans"/>
                <a:ea typeface="Port Lligat Sans"/>
                <a:cs typeface="Port Lligat Sans"/>
                <a:sym typeface="Port Lligat Sans"/>
              </a:rPr>
              <a:t>, </a:t>
            </a:r>
            <a:r>
              <a:rPr lang="en-GB" sz="2400" dirty="0" err="1">
                <a:latin typeface="Port Lligat Sans"/>
                <a:ea typeface="Port Lligat Sans"/>
                <a:cs typeface="Port Lligat Sans"/>
                <a:sym typeface="Port Lligat Sans"/>
              </a:rPr>
              <a:t>klik</a:t>
            </a:r>
            <a:r>
              <a:rPr lang="en-GB" sz="2400" dirty="0">
                <a:latin typeface="Port Lligat Sans"/>
                <a:ea typeface="Port Lligat Sans"/>
                <a:cs typeface="Port Lligat Sans"/>
                <a:sym typeface="Port Lligat Sans"/>
              </a:rPr>
              <a:t> </a:t>
            </a:r>
            <a:r>
              <a:rPr lang="en-GB" sz="2400" dirty="0" err="1">
                <a:latin typeface="Port Lligat Sans"/>
                <a:ea typeface="Port Lligat Sans"/>
                <a:cs typeface="Port Lligat Sans"/>
                <a:sym typeface="Port Lligat Sans"/>
              </a:rPr>
              <a:t>tombol</a:t>
            </a:r>
            <a:r>
              <a:rPr lang="en-GB" sz="2400" dirty="0">
                <a:latin typeface="Port Lligat Sans"/>
                <a:ea typeface="Port Lligat Sans"/>
                <a:cs typeface="Port Lligat Sans"/>
                <a:sym typeface="Port Lligat Sans"/>
              </a:rPr>
              <a:t> </a:t>
            </a:r>
            <a:r>
              <a:rPr lang="en-GB" sz="2400" dirty="0" err="1">
                <a:latin typeface="Port Lligat Sans"/>
                <a:ea typeface="Port Lligat Sans"/>
                <a:cs typeface="Port Lligat Sans"/>
                <a:sym typeface="Port Lligat Sans"/>
              </a:rPr>
              <a:t>panah</a:t>
            </a:r>
            <a:r>
              <a:rPr lang="en-GB" sz="2400" dirty="0">
                <a:latin typeface="Port Lligat Sans"/>
                <a:ea typeface="Port Lligat Sans"/>
                <a:cs typeface="Port Lligat Sans"/>
                <a:sym typeface="Port Lligat Sans"/>
              </a:rPr>
              <a:t> </a:t>
            </a:r>
            <a:r>
              <a:rPr lang="en-GB" sz="2400" dirty="0" err="1">
                <a:latin typeface="Port Lligat Sans"/>
                <a:ea typeface="Port Lligat Sans"/>
                <a:cs typeface="Port Lligat Sans"/>
                <a:sym typeface="Port Lligat Sans"/>
              </a:rPr>
              <a:t>untuk</a:t>
            </a:r>
            <a:r>
              <a:rPr lang="en-GB" sz="2400" dirty="0">
                <a:latin typeface="Port Lligat Sans"/>
                <a:ea typeface="Port Lligat Sans"/>
                <a:cs typeface="Port Lligat Sans"/>
                <a:sym typeface="Port Lligat Sans"/>
              </a:rPr>
              <a:t> </a:t>
            </a:r>
            <a:r>
              <a:rPr lang="en-GB" sz="2400" dirty="0" err="1">
                <a:latin typeface="Port Lligat Sans"/>
                <a:ea typeface="Port Lligat Sans"/>
                <a:cs typeface="Port Lligat Sans"/>
                <a:sym typeface="Port Lligat Sans"/>
              </a:rPr>
              <a:t>menunjuk</a:t>
            </a:r>
            <a:r>
              <a:rPr lang="en-GB" sz="2400" dirty="0">
                <a:latin typeface="Port Lligat Sans"/>
                <a:ea typeface="Port Lligat Sans"/>
                <a:cs typeface="Port Lligat Sans"/>
                <a:sym typeface="Port Lligat Sans"/>
              </a:rPr>
              <a:t> </a:t>
            </a:r>
            <a:r>
              <a:rPr lang="en-GB" sz="2400" dirty="0" err="1">
                <a:latin typeface="Port Lligat Sans"/>
                <a:ea typeface="Port Lligat Sans"/>
                <a:cs typeface="Port Lligat Sans"/>
                <a:sym typeface="Port Lligat Sans"/>
              </a:rPr>
              <a:t>lokasi</a:t>
            </a:r>
            <a:r>
              <a:rPr lang="en-GB" sz="2400" dirty="0">
                <a:latin typeface="Port Lligat Sans"/>
                <a:ea typeface="Port Lligat Sans"/>
                <a:cs typeface="Port Lligat Sans"/>
                <a:sym typeface="Port Lligat Sans"/>
              </a:rPr>
              <a:t> </a:t>
            </a:r>
            <a:r>
              <a:rPr lang="en-GB" sz="2400" dirty="0" err="1">
                <a:latin typeface="Port Lligat Sans"/>
                <a:ea typeface="Port Lligat Sans"/>
                <a:cs typeface="Port Lligat Sans"/>
                <a:sym typeface="Port Lligat Sans"/>
              </a:rPr>
              <a:t>munculnya</a:t>
            </a:r>
            <a:r>
              <a:rPr lang="en-GB" sz="2400" dirty="0">
                <a:latin typeface="Port Lligat Sans"/>
                <a:ea typeface="Port Lligat Sans"/>
                <a:cs typeface="Port Lligat Sans"/>
                <a:sym typeface="Port Lligat Sans"/>
              </a:rPr>
              <a:t> PivotTable.</a:t>
            </a:r>
          </a:p>
          <a:p>
            <a:pPr lvl="0" algn="just">
              <a:lnSpc>
                <a:spcPct val="94000"/>
              </a:lnSpc>
              <a:spcBef>
                <a:spcPts val="0"/>
              </a:spcBef>
              <a:buClr>
                <a:schemeClr val="dk1"/>
              </a:buClr>
              <a:buSzPts val="2700"/>
            </a:pPr>
            <a:endParaRPr lang="en-GB" sz="2400" dirty="0">
              <a:latin typeface="Port Lligat Sans"/>
              <a:ea typeface="Port Lligat Sans"/>
              <a:cs typeface="Port Lligat Sans"/>
              <a:sym typeface="Port Lligat Sans"/>
            </a:endParaRPr>
          </a:p>
          <a:p>
            <a:pPr lvl="0" algn="just">
              <a:lnSpc>
                <a:spcPct val="94000"/>
              </a:lnSpc>
              <a:spcBef>
                <a:spcPts val="0"/>
              </a:spcBef>
              <a:buClr>
                <a:schemeClr val="dk1"/>
              </a:buClr>
              <a:buSzPts val="2700"/>
            </a:pPr>
            <a:endParaRPr lang="en-GB" sz="2400" dirty="0">
              <a:latin typeface="Port Lligat Sans"/>
              <a:ea typeface="Port Lligat Sans"/>
              <a:cs typeface="Port Lligat Sans"/>
              <a:sym typeface="Port Lligat Sans"/>
            </a:endParaRPr>
          </a:p>
          <a:p>
            <a:pPr lvl="0" algn="just">
              <a:lnSpc>
                <a:spcPct val="94000"/>
              </a:lnSpc>
              <a:spcBef>
                <a:spcPts val="0"/>
              </a:spcBef>
              <a:buClr>
                <a:schemeClr val="dk1"/>
              </a:buClr>
              <a:buSzPts val="2700"/>
            </a:pPr>
            <a:endParaRPr lang="en-GB" sz="2400" dirty="0">
              <a:latin typeface="Port Lligat Sans"/>
              <a:ea typeface="Port Lligat Sans"/>
              <a:cs typeface="Port Lligat Sans"/>
              <a:sym typeface="Port Lligat Sans"/>
            </a:endParaRPr>
          </a:p>
          <a:p>
            <a:pPr lvl="0" algn="just">
              <a:lnSpc>
                <a:spcPct val="94000"/>
              </a:lnSpc>
              <a:spcBef>
                <a:spcPts val="0"/>
              </a:spcBef>
              <a:buClr>
                <a:schemeClr val="dk1"/>
              </a:buClr>
              <a:buSzPts val="2700"/>
            </a:pPr>
            <a:endParaRPr lang="en-GB" sz="2400" dirty="0">
              <a:latin typeface="Port Lligat Sans"/>
              <a:ea typeface="Port Lligat Sans"/>
              <a:cs typeface="Port Lligat Sans"/>
              <a:sym typeface="Port Lligat Sans"/>
            </a:endParaRPr>
          </a:p>
          <a:p>
            <a:pPr marL="0" lvl="0" indent="0" algn="just">
              <a:lnSpc>
                <a:spcPct val="94000"/>
              </a:lnSpc>
              <a:spcBef>
                <a:spcPts val="0"/>
              </a:spcBef>
              <a:buClr>
                <a:schemeClr val="dk1"/>
              </a:buClr>
              <a:buSzPts val="2700"/>
              <a:buNone/>
            </a:pPr>
            <a:r>
              <a:rPr lang="en-GB" sz="2400" dirty="0">
                <a:latin typeface="Port Lligat Sans"/>
                <a:ea typeface="Port Lligat Sans"/>
                <a:cs typeface="Port Lligat Sans"/>
                <a:sym typeface="Port Lligat Sans"/>
              </a:rPr>
              <a:t>4. </a:t>
            </a:r>
            <a:r>
              <a:rPr lang="en-GB" sz="2400" dirty="0" err="1">
                <a:latin typeface="Port Lligat Sans"/>
                <a:ea typeface="Port Lligat Sans"/>
                <a:cs typeface="Port Lligat Sans"/>
                <a:sym typeface="Port Lligat Sans"/>
              </a:rPr>
              <a:t>Klik</a:t>
            </a:r>
            <a:r>
              <a:rPr lang="en-GB" sz="2400" dirty="0">
                <a:latin typeface="Port Lligat Sans"/>
                <a:ea typeface="Port Lligat Sans"/>
                <a:cs typeface="Port Lligat Sans"/>
                <a:sym typeface="Port Lligat Sans"/>
              </a:rPr>
              <a:t> </a:t>
            </a:r>
            <a:r>
              <a:rPr lang="en-GB" sz="2400" dirty="0" err="1">
                <a:latin typeface="Port Lligat Sans"/>
                <a:ea typeface="Port Lligat Sans"/>
                <a:cs typeface="Port Lligat Sans"/>
                <a:sym typeface="Port Lligat Sans"/>
              </a:rPr>
              <a:t>Sel</a:t>
            </a:r>
            <a:r>
              <a:rPr lang="en-GB" sz="2400" dirty="0">
                <a:latin typeface="Port Lligat Sans"/>
                <a:ea typeface="Port Lligat Sans"/>
                <a:cs typeface="Port Lligat Sans"/>
                <a:sym typeface="Port Lligat Sans"/>
              </a:rPr>
              <a:t> </a:t>
            </a:r>
            <a:r>
              <a:rPr lang="en-GB" sz="2400" dirty="0" err="1">
                <a:latin typeface="Port Lligat Sans"/>
                <a:ea typeface="Port Lligat Sans"/>
                <a:cs typeface="Port Lligat Sans"/>
                <a:sym typeface="Port Lligat Sans"/>
              </a:rPr>
              <a:t>kosong</a:t>
            </a:r>
            <a:r>
              <a:rPr lang="en-GB" sz="2400" dirty="0">
                <a:latin typeface="Port Lligat Sans"/>
                <a:ea typeface="Port Lligat Sans"/>
                <a:cs typeface="Port Lligat Sans"/>
                <a:sym typeface="Port Lligat Sans"/>
              </a:rPr>
              <a:t> </a:t>
            </a:r>
            <a:r>
              <a:rPr lang="en-GB" sz="2400" dirty="0" err="1">
                <a:latin typeface="Port Lligat Sans"/>
                <a:ea typeface="Port Lligat Sans"/>
                <a:cs typeface="Port Lligat Sans"/>
                <a:sym typeface="Port Lligat Sans"/>
              </a:rPr>
              <a:t>untuk</a:t>
            </a:r>
            <a:endParaRPr lang="en-GB" sz="2400" dirty="0">
              <a:latin typeface="Port Lligat Sans"/>
              <a:ea typeface="Port Lligat Sans"/>
              <a:cs typeface="Port Lligat Sans"/>
              <a:sym typeface="Port Lligat Sans"/>
            </a:endParaRPr>
          </a:p>
          <a:p>
            <a:pPr marL="0" lvl="0" indent="0" algn="just">
              <a:lnSpc>
                <a:spcPct val="94000"/>
              </a:lnSpc>
              <a:spcBef>
                <a:spcPts val="0"/>
              </a:spcBef>
              <a:buClr>
                <a:schemeClr val="dk1"/>
              </a:buClr>
              <a:buSzPts val="2700"/>
              <a:buNone/>
            </a:pPr>
            <a:r>
              <a:rPr lang="en-GB" sz="2400" dirty="0">
                <a:latin typeface="Port Lligat Sans"/>
                <a:ea typeface="Port Lligat Sans"/>
                <a:cs typeface="Port Lligat Sans"/>
                <a:sym typeface="Port Lligat Sans"/>
              </a:rPr>
              <a:t> </a:t>
            </a:r>
            <a:r>
              <a:rPr lang="en-GB" sz="2400" dirty="0" err="1">
                <a:latin typeface="Port Lligat Sans"/>
                <a:ea typeface="Port Lligat Sans"/>
                <a:cs typeface="Port Lligat Sans"/>
                <a:sym typeface="Port Lligat Sans"/>
              </a:rPr>
              <a:t>memunculkan</a:t>
            </a:r>
            <a:r>
              <a:rPr lang="en-GB" sz="2400" dirty="0">
                <a:latin typeface="Port Lligat Sans"/>
                <a:ea typeface="Port Lligat Sans"/>
                <a:cs typeface="Port Lligat Sans"/>
                <a:sym typeface="Port Lligat Sans"/>
              </a:rPr>
              <a:t> PivotTable,</a:t>
            </a:r>
          </a:p>
          <a:p>
            <a:pPr marL="0" lvl="0" indent="0" algn="just">
              <a:lnSpc>
                <a:spcPct val="94000"/>
              </a:lnSpc>
              <a:spcBef>
                <a:spcPts val="0"/>
              </a:spcBef>
              <a:buClr>
                <a:schemeClr val="dk1"/>
              </a:buClr>
              <a:buSzPts val="2700"/>
              <a:buNone/>
            </a:pPr>
            <a:r>
              <a:rPr lang="en-GB" sz="2400" dirty="0">
                <a:latin typeface="Port Lligat Sans"/>
                <a:ea typeface="Port Lligat Sans"/>
                <a:cs typeface="Port Lligat Sans"/>
                <a:sym typeface="Port Lligat Sans"/>
              </a:rPr>
              <a:t>Jika </a:t>
            </a:r>
            <a:r>
              <a:rPr lang="en-GB" sz="2400" dirty="0" err="1">
                <a:latin typeface="Port Lligat Sans"/>
                <a:ea typeface="Port Lligat Sans"/>
                <a:cs typeface="Port Lligat Sans"/>
                <a:sym typeface="Port Lligat Sans"/>
              </a:rPr>
              <a:t>sudah</a:t>
            </a:r>
            <a:r>
              <a:rPr lang="en-GB" sz="2400" dirty="0">
                <a:latin typeface="Port Lligat Sans"/>
                <a:ea typeface="Port Lligat Sans"/>
                <a:cs typeface="Port Lligat Sans"/>
                <a:sym typeface="Port Lligat Sans"/>
              </a:rPr>
              <a:t> </a:t>
            </a:r>
            <a:r>
              <a:rPr lang="en-GB" sz="2400" dirty="0" err="1">
                <a:latin typeface="Port Lligat Sans"/>
                <a:ea typeface="Port Lligat Sans"/>
                <a:cs typeface="Port Lligat Sans"/>
                <a:sym typeface="Port Lligat Sans"/>
              </a:rPr>
              <a:t>maka</a:t>
            </a:r>
            <a:r>
              <a:rPr lang="en-GB" sz="2400" dirty="0">
                <a:latin typeface="Port Lligat Sans"/>
                <a:ea typeface="Port Lligat Sans"/>
                <a:cs typeface="Port Lligat Sans"/>
                <a:sym typeface="Port Lligat Sans"/>
              </a:rPr>
              <a:t> </a:t>
            </a:r>
            <a:r>
              <a:rPr lang="en-GB" sz="2400" dirty="0" err="1">
                <a:latin typeface="Port Lligat Sans"/>
                <a:ea typeface="Port Lligat Sans"/>
                <a:cs typeface="Port Lligat Sans"/>
                <a:sym typeface="Port Lligat Sans"/>
              </a:rPr>
              <a:t>klik</a:t>
            </a:r>
            <a:r>
              <a:rPr lang="en-GB" sz="2400" dirty="0">
                <a:latin typeface="Port Lligat Sans"/>
                <a:ea typeface="Port Lligat Sans"/>
                <a:cs typeface="Port Lligat Sans"/>
                <a:sym typeface="Port Lligat Sans"/>
              </a:rPr>
              <a:t> </a:t>
            </a:r>
            <a:r>
              <a:rPr lang="en-GB" sz="2400" dirty="0" err="1">
                <a:latin typeface="Port Lligat Sans"/>
                <a:ea typeface="Port Lligat Sans"/>
                <a:cs typeface="Port Lligat Sans"/>
                <a:sym typeface="Port Lligat Sans"/>
              </a:rPr>
              <a:t>kembali</a:t>
            </a:r>
            <a:endParaRPr lang="en-GB" sz="2400" dirty="0">
              <a:latin typeface="Port Lligat Sans"/>
              <a:ea typeface="Port Lligat Sans"/>
              <a:cs typeface="Port Lligat Sans"/>
              <a:sym typeface="Port Lligat Sans"/>
            </a:endParaRPr>
          </a:p>
          <a:p>
            <a:pPr marL="0" lvl="0" indent="0" algn="just">
              <a:lnSpc>
                <a:spcPct val="94000"/>
              </a:lnSpc>
              <a:spcBef>
                <a:spcPts val="0"/>
              </a:spcBef>
              <a:buClr>
                <a:schemeClr val="dk1"/>
              </a:buClr>
              <a:buSzPts val="2700"/>
              <a:buNone/>
            </a:pPr>
            <a:r>
              <a:rPr lang="en-GB" sz="2400" dirty="0" err="1">
                <a:latin typeface="Port Lligat Sans"/>
                <a:ea typeface="Port Lligat Sans"/>
                <a:cs typeface="Port Lligat Sans"/>
                <a:sym typeface="Port Lligat Sans"/>
              </a:rPr>
              <a:t>Tombol</a:t>
            </a:r>
            <a:r>
              <a:rPr lang="en-GB" sz="2400" dirty="0">
                <a:latin typeface="Port Lligat Sans"/>
                <a:ea typeface="Port Lligat Sans"/>
                <a:cs typeface="Port Lligat Sans"/>
                <a:sym typeface="Port Lligat Sans"/>
              </a:rPr>
              <a:t> </a:t>
            </a:r>
            <a:r>
              <a:rPr lang="en-GB" sz="2400" dirty="0" err="1">
                <a:latin typeface="Port Lligat Sans"/>
                <a:ea typeface="Port Lligat Sans"/>
                <a:cs typeface="Port Lligat Sans"/>
                <a:sym typeface="Port Lligat Sans"/>
              </a:rPr>
              <a:t>panah</a:t>
            </a:r>
            <a:r>
              <a:rPr lang="en-GB" sz="2400" dirty="0">
                <a:latin typeface="Port Lligat Sans"/>
                <a:ea typeface="Port Lligat Sans"/>
                <a:cs typeface="Port Lligat Sans"/>
                <a:sym typeface="Port Lligat Sans"/>
              </a:rPr>
              <a:t>. Lalu </a:t>
            </a:r>
            <a:r>
              <a:rPr lang="en-GB" sz="2400" dirty="0" err="1">
                <a:latin typeface="Port Lligat Sans"/>
                <a:ea typeface="Port Lligat Sans"/>
                <a:cs typeface="Port Lligat Sans"/>
                <a:sym typeface="Port Lligat Sans"/>
              </a:rPr>
              <a:t>klik</a:t>
            </a:r>
            <a:r>
              <a:rPr lang="en-GB" sz="2400" dirty="0">
                <a:latin typeface="Port Lligat Sans"/>
                <a:ea typeface="Port Lligat Sans"/>
                <a:cs typeface="Port Lligat Sans"/>
                <a:sym typeface="Port Lligat Sans"/>
              </a:rPr>
              <a:t> </a:t>
            </a:r>
            <a:r>
              <a:rPr lang="en-GB" sz="2400" b="1" dirty="0">
                <a:latin typeface="Port Lligat Sans"/>
                <a:ea typeface="Port Lligat Sans"/>
                <a:cs typeface="Port Lligat Sans"/>
                <a:sym typeface="Port Lligat Sans"/>
              </a:rPr>
              <a:t>OK.</a:t>
            </a:r>
            <a:endParaRPr lang="en-GB" sz="2400" dirty="0">
              <a:latin typeface="Port Lligat Sans"/>
              <a:ea typeface="Port Lligat Sans"/>
              <a:cs typeface="Port Lligat Sans"/>
              <a:sym typeface="Port Lligat Sans"/>
            </a:endParaRPr>
          </a:p>
          <a:p>
            <a:pPr lvl="0" algn="just">
              <a:lnSpc>
                <a:spcPct val="94000"/>
              </a:lnSpc>
              <a:spcBef>
                <a:spcPts val="0"/>
              </a:spcBef>
              <a:buClr>
                <a:schemeClr val="dk1"/>
              </a:buClr>
              <a:buSzPts val="2700"/>
            </a:pPr>
            <a:endParaRPr lang="en-GB" sz="2400" dirty="0">
              <a:latin typeface="Port Lligat Sans"/>
              <a:ea typeface="Port Lligat Sans"/>
              <a:cs typeface="Port Lligat Sans"/>
              <a:sym typeface="Port Lligat Sans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652003" y="290191"/>
            <a:ext cx="6887994" cy="786719"/>
          </a:xfrm>
        </p:spPr>
        <p:txBody>
          <a:bodyPr/>
          <a:lstStyle/>
          <a:p>
            <a:r>
              <a:rPr lang="en-US" dirty="0"/>
              <a:t>PIVOT TABLE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A2AF28F-8676-7165-3566-E8651B1BB2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7120" y="1285443"/>
            <a:ext cx="3707852" cy="249553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A4ED018-7DEF-AA5C-29E5-751727C060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5275" y="3789915"/>
            <a:ext cx="6340389" cy="24767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565673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>
          <a:xfrm>
            <a:off x="783041" y="1528037"/>
            <a:ext cx="10637627" cy="4523757"/>
          </a:xfrm>
        </p:spPr>
        <p:txBody>
          <a:bodyPr>
            <a:normAutofit/>
          </a:bodyPr>
          <a:lstStyle/>
          <a:p>
            <a:pPr marL="0" lvl="0" indent="0" algn="just">
              <a:lnSpc>
                <a:spcPct val="94000"/>
              </a:lnSpc>
              <a:spcBef>
                <a:spcPts val="0"/>
              </a:spcBef>
              <a:buClr>
                <a:schemeClr val="dk1"/>
              </a:buClr>
              <a:buSzPts val="2700"/>
              <a:buNone/>
            </a:pPr>
            <a:r>
              <a:rPr lang="en-GB" sz="2400" dirty="0">
                <a:latin typeface="Port Lligat Sans"/>
                <a:ea typeface="Port Lligat Sans"/>
                <a:cs typeface="Port Lligat Sans"/>
                <a:sym typeface="Port Lligat Sans"/>
              </a:rPr>
              <a:t>5. Jika </a:t>
            </a:r>
            <a:r>
              <a:rPr lang="en-GB" sz="2400" dirty="0" err="1">
                <a:latin typeface="Port Lligat Sans"/>
                <a:ea typeface="Port Lligat Sans"/>
                <a:cs typeface="Port Lligat Sans"/>
                <a:sym typeface="Port Lligat Sans"/>
              </a:rPr>
              <a:t>sudah</a:t>
            </a:r>
            <a:r>
              <a:rPr lang="en-GB" sz="2400" dirty="0">
                <a:latin typeface="Port Lligat Sans"/>
                <a:ea typeface="Port Lligat Sans"/>
                <a:cs typeface="Port Lligat Sans"/>
                <a:sym typeface="Port Lligat Sans"/>
              </a:rPr>
              <a:t> </a:t>
            </a:r>
            <a:r>
              <a:rPr lang="en-GB" sz="2400" dirty="0" err="1">
                <a:latin typeface="Port Lligat Sans"/>
                <a:ea typeface="Port Lligat Sans"/>
                <a:cs typeface="Port Lligat Sans"/>
                <a:sym typeface="Port Lligat Sans"/>
              </a:rPr>
              <a:t>muncul</a:t>
            </a:r>
            <a:r>
              <a:rPr lang="en-GB" sz="2400" dirty="0">
                <a:latin typeface="Port Lligat Sans"/>
                <a:ea typeface="Port Lligat Sans"/>
                <a:cs typeface="Port Lligat Sans"/>
                <a:sym typeface="Port Lligat Sans"/>
              </a:rPr>
              <a:t> menu </a:t>
            </a:r>
            <a:r>
              <a:rPr lang="en-GB" sz="2400" dirty="0" err="1">
                <a:latin typeface="Port Lligat Sans"/>
                <a:ea typeface="Port Lligat Sans"/>
                <a:cs typeface="Port Lligat Sans"/>
                <a:sym typeface="Port Lligat Sans"/>
              </a:rPr>
              <a:t>seperti</a:t>
            </a:r>
            <a:r>
              <a:rPr lang="en-GB" sz="2400" dirty="0">
                <a:latin typeface="Port Lligat Sans"/>
                <a:ea typeface="Port Lligat Sans"/>
                <a:cs typeface="Port Lligat Sans"/>
                <a:sym typeface="Port Lligat Sans"/>
              </a:rPr>
              <a:t> di </a:t>
            </a:r>
            <a:r>
              <a:rPr lang="en-GB" sz="2400" dirty="0" err="1">
                <a:latin typeface="Port Lligat Sans"/>
                <a:ea typeface="Port Lligat Sans"/>
                <a:cs typeface="Port Lligat Sans"/>
                <a:sym typeface="Port Lligat Sans"/>
              </a:rPr>
              <a:t>bawah</a:t>
            </a:r>
            <a:r>
              <a:rPr lang="en-GB" sz="2400" dirty="0">
                <a:latin typeface="Port Lligat Sans"/>
                <a:ea typeface="Port Lligat Sans"/>
                <a:cs typeface="Port Lligat Sans"/>
                <a:sym typeface="Port Lligat Sans"/>
              </a:rPr>
              <a:t>, </a:t>
            </a:r>
            <a:r>
              <a:rPr lang="en-GB" sz="2400" dirty="0" err="1">
                <a:latin typeface="Port Lligat Sans"/>
                <a:ea typeface="Port Lligat Sans"/>
                <a:cs typeface="Port Lligat Sans"/>
                <a:sym typeface="Port Lligat Sans"/>
              </a:rPr>
              <a:t>maka</a:t>
            </a:r>
            <a:r>
              <a:rPr lang="en-GB" sz="2400" dirty="0">
                <a:latin typeface="Port Lligat Sans"/>
                <a:ea typeface="Port Lligat Sans"/>
                <a:cs typeface="Port Lligat Sans"/>
                <a:sym typeface="Port Lligat Sans"/>
              </a:rPr>
              <a:t> PivotTable </a:t>
            </a:r>
            <a:r>
              <a:rPr lang="en-GB" sz="2400" dirty="0" err="1">
                <a:latin typeface="Port Lligat Sans"/>
                <a:ea typeface="Port Lligat Sans"/>
                <a:cs typeface="Port Lligat Sans"/>
                <a:sym typeface="Port Lligat Sans"/>
              </a:rPr>
              <a:t>siap</a:t>
            </a:r>
            <a:r>
              <a:rPr lang="en-GB" sz="2400" dirty="0">
                <a:latin typeface="Port Lligat Sans"/>
                <a:ea typeface="Port Lligat Sans"/>
                <a:cs typeface="Port Lligat Sans"/>
                <a:sym typeface="Port Lligat Sans"/>
              </a:rPr>
              <a:t> </a:t>
            </a:r>
            <a:r>
              <a:rPr lang="en-GB" sz="2400" dirty="0" err="1">
                <a:latin typeface="Port Lligat Sans"/>
                <a:ea typeface="Port Lligat Sans"/>
                <a:cs typeface="Port Lligat Sans"/>
                <a:sym typeface="Port Lligat Sans"/>
              </a:rPr>
              <a:t>digunakan</a:t>
            </a:r>
            <a:r>
              <a:rPr lang="en-GB" sz="2400" dirty="0">
                <a:latin typeface="Port Lligat Sans"/>
                <a:ea typeface="Port Lligat Sans"/>
                <a:cs typeface="Port Lligat Sans"/>
                <a:sym typeface="Port Lligat Sans"/>
              </a:rPr>
              <a:t>, </a:t>
            </a:r>
            <a:r>
              <a:rPr lang="en-GB" sz="2400" dirty="0" err="1">
                <a:latin typeface="Port Lligat Sans"/>
                <a:ea typeface="Port Lligat Sans"/>
                <a:cs typeface="Port Lligat Sans"/>
                <a:sym typeface="Port Lligat Sans"/>
              </a:rPr>
              <a:t>ceklis</a:t>
            </a:r>
            <a:r>
              <a:rPr lang="en-GB" sz="2400" dirty="0">
                <a:latin typeface="Port Lligat Sans"/>
                <a:ea typeface="Port Lligat Sans"/>
                <a:cs typeface="Port Lligat Sans"/>
                <a:sym typeface="Port Lligat Sans"/>
              </a:rPr>
              <a:t> Field yang </a:t>
            </a:r>
            <a:r>
              <a:rPr lang="en-GB" sz="2400" dirty="0" err="1">
                <a:latin typeface="Port Lligat Sans"/>
                <a:ea typeface="Port Lligat Sans"/>
                <a:cs typeface="Port Lligat Sans"/>
                <a:sym typeface="Port Lligat Sans"/>
              </a:rPr>
              <a:t>diinginkan</a:t>
            </a:r>
            <a:r>
              <a:rPr lang="en-GB" sz="2400" dirty="0">
                <a:latin typeface="Port Lligat Sans"/>
                <a:ea typeface="Port Lligat Sans"/>
                <a:cs typeface="Port Lligat Sans"/>
                <a:sym typeface="Port Lligat Sans"/>
              </a:rPr>
              <a:t> </a:t>
            </a:r>
            <a:r>
              <a:rPr lang="en-GB" sz="2400" dirty="0" err="1">
                <a:latin typeface="Port Lligat Sans"/>
                <a:ea typeface="Port Lligat Sans"/>
                <a:cs typeface="Port Lligat Sans"/>
                <a:sym typeface="Port Lligat Sans"/>
              </a:rPr>
              <a:t>untuk</a:t>
            </a:r>
            <a:r>
              <a:rPr lang="en-GB" sz="2400" dirty="0">
                <a:latin typeface="Port Lligat Sans"/>
                <a:ea typeface="Port Lligat Sans"/>
                <a:cs typeface="Port Lligat Sans"/>
                <a:sym typeface="Port Lligat Sans"/>
              </a:rPr>
              <a:t> </a:t>
            </a:r>
            <a:r>
              <a:rPr lang="en-GB" sz="2400" dirty="0" err="1">
                <a:latin typeface="Port Lligat Sans"/>
                <a:ea typeface="Port Lligat Sans"/>
                <a:cs typeface="Port Lligat Sans"/>
                <a:sym typeface="Port Lligat Sans"/>
              </a:rPr>
              <a:t>menggunakan</a:t>
            </a:r>
            <a:r>
              <a:rPr lang="en-GB" sz="2400" dirty="0">
                <a:latin typeface="Port Lligat Sans"/>
                <a:ea typeface="Port Lligat Sans"/>
                <a:cs typeface="Port Lligat Sans"/>
                <a:sym typeface="Port Lligat Sans"/>
              </a:rPr>
              <a:t> PivotTable </a:t>
            </a:r>
            <a:r>
              <a:rPr lang="en-GB" sz="2400" dirty="0" err="1">
                <a:latin typeface="Port Lligat Sans"/>
                <a:ea typeface="Port Lligat Sans"/>
                <a:cs typeface="Port Lligat Sans"/>
                <a:sym typeface="Port Lligat Sans"/>
              </a:rPr>
              <a:t>sesuai</a:t>
            </a:r>
            <a:r>
              <a:rPr lang="en-GB" sz="2400" dirty="0">
                <a:latin typeface="Port Lligat Sans"/>
                <a:ea typeface="Port Lligat Sans"/>
                <a:cs typeface="Port Lligat Sans"/>
                <a:sym typeface="Port Lligat Sans"/>
              </a:rPr>
              <a:t> </a:t>
            </a:r>
            <a:r>
              <a:rPr lang="en-GB" sz="2400" dirty="0" err="1">
                <a:latin typeface="Port Lligat Sans"/>
                <a:ea typeface="Port Lligat Sans"/>
                <a:cs typeface="Port Lligat Sans"/>
                <a:sym typeface="Port Lligat Sans"/>
              </a:rPr>
              <a:t>keinginan</a:t>
            </a:r>
            <a:r>
              <a:rPr lang="en-GB" sz="2400" dirty="0">
                <a:latin typeface="Port Lligat Sans"/>
                <a:ea typeface="Port Lligat Sans"/>
                <a:cs typeface="Port Lligat Sans"/>
                <a:sym typeface="Port Lligat Sans"/>
              </a:rPr>
              <a:t>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652003" y="290191"/>
            <a:ext cx="6887994" cy="786719"/>
          </a:xfrm>
        </p:spPr>
        <p:txBody>
          <a:bodyPr/>
          <a:lstStyle/>
          <a:p>
            <a:r>
              <a:rPr lang="en-US" dirty="0"/>
              <a:t>PIVOT TABLE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EAC9B7C-4A01-2C15-63AD-0285A9906E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042" y="2395250"/>
            <a:ext cx="4274150" cy="365654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27C73DF-756D-C3C4-AA92-D9DDBC4FA5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7343" y="2395249"/>
            <a:ext cx="6845994" cy="3656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9443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B21C080-1295-B558-5631-AD26FC9B8E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/>
              <a:t>TUGAS… </a:t>
            </a:r>
            <a:r>
              <a:rPr lang="en-ID" dirty="0">
                <a:sym typeface="Wingdings" panose="05000000000000000000" pitchFamily="2" charset="2"/>
              </a:rPr>
              <a:t>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9594869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508687B-930B-F445-D1E8-D6FF2EE5044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89001" y="1469264"/>
            <a:ext cx="10663238" cy="4523757"/>
          </a:xfrm>
        </p:spPr>
        <p:txBody>
          <a:bodyPr>
            <a:normAutofit fontScale="92500"/>
          </a:bodyPr>
          <a:lstStyle/>
          <a:p>
            <a:pPr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ts val="2800"/>
            </a:pPr>
            <a:r>
              <a:rPr lang="en-GB" dirty="0" err="1"/>
              <a:t>Buatlah</a:t>
            </a:r>
            <a:r>
              <a:rPr lang="en-GB" dirty="0"/>
              <a:t> data yang </a:t>
            </a:r>
            <a:r>
              <a:rPr lang="en-GB" dirty="0" err="1"/>
              <a:t>menggunakan</a:t>
            </a:r>
            <a:r>
              <a:rPr lang="en-GB" dirty="0"/>
              <a:t> </a:t>
            </a:r>
            <a:r>
              <a:rPr lang="en-GB" dirty="0" err="1"/>
              <a:t>Rumus</a:t>
            </a:r>
            <a:r>
              <a:rPr lang="en-GB" dirty="0"/>
              <a:t> VLOOKUP </a:t>
            </a:r>
            <a:r>
              <a:rPr lang="en-GB" dirty="0" err="1"/>
              <a:t>dan</a:t>
            </a:r>
            <a:r>
              <a:rPr lang="en-GB" dirty="0"/>
              <a:t> HLOOKUP. </a:t>
            </a:r>
          </a:p>
          <a:p>
            <a:pPr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ts val="2800"/>
            </a:pPr>
            <a:r>
              <a:rPr lang="en-GB" dirty="0"/>
              <a:t>Dan </a:t>
            </a:r>
            <a:r>
              <a:rPr lang="en-GB" dirty="0" err="1"/>
              <a:t>buatlah</a:t>
            </a:r>
            <a:r>
              <a:rPr lang="en-GB" dirty="0"/>
              <a:t> data </a:t>
            </a:r>
            <a:r>
              <a:rPr lang="en-GB" dirty="0" err="1"/>
              <a:t>baru</a:t>
            </a:r>
            <a:r>
              <a:rPr lang="en-GB" dirty="0"/>
              <a:t> pada sheet 2 dan buat Diagram </a:t>
            </a:r>
            <a:r>
              <a:rPr lang="en-GB" dirty="0" err="1"/>
              <a:t>Batangnya</a:t>
            </a:r>
            <a:r>
              <a:rPr lang="en-GB" dirty="0"/>
              <a:t>!</a:t>
            </a:r>
          </a:p>
          <a:p>
            <a:pPr marL="0" lvl="0" indent="0">
              <a:buClr>
                <a:schemeClr val="dk1"/>
              </a:buClr>
              <a:buSzPts val="2800"/>
              <a:buNone/>
            </a:pPr>
            <a:endParaRPr lang="en-GB" dirty="0"/>
          </a:p>
          <a:p>
            <a:pPr marL="0" lvl="0" indent="0">
              <a:buClr>
                <a:srgbClr val="FF0000"/>
              </a:buClr>
              <a:buSzPts val="2800"/>
              <a:buNone/>
            </a:pPr>
            <a:r>
              <a:rPr lang="en-GB" b="1" dirty="0">
                <a:solidFill>
                  <a:srgbClr val="FF0000"/>
                </a:solidFill>
              </a:rPr>
              <a:t>*Data </a:t>
            </a:r>
            <a:r>
              <a:rPr lang="en-GB" b="1" dirty="0" err="1">
                <a:solidFill>
                  <a:srgbClr val="FF0000"/>
                </a:solidFill>
              </a:rPr>
              <a:t>tidak</a:t>
            </a:r>
            <a:r>
              <a:rPr lang="en-GB" b="1" dirty="0">
                <a:solidFill>
                  <a:srgbClr val="FF0000"/>
                </a:solidFill>
              </a:rPr>
              <a:t> </a:t>
            </a:r>
            <a:r>
              <a:rPr lang="en-GB" b="1" dirty="0" err="1">
                <a:solidFill>
                  <a:srgbClr val="FF0000"/>
                </a:solidFill>
              </a:rPr>
              <a:t>boleh</a:t>
            </a:r>
            <a:r>
              <a:rPr lang="en-GB" b="1" dirty="0">
                <a:solidFill>
                  <a:srgbClr val="FF0000"/>
                </a:solidFill>
              </a:rPr>
              <a:t> </a:t>
            </a:r>
            <a:r>
              <a:rPr lang="en-GB" b="1" dirty="0" err="1">
                <a:solidFill>
                  <a:srgbClr val="FF0000"/>
                </a:solidFill>
              </a:rPr>
              <a:t>sama</a:t>
            </a:r>
            <a:r>
              <a:rPr lang="en-GB" b="1" dirty="0">
                <a:solidFill>
                  <a:srgbClr val="FF0000"/>
                </a:solidFill>
              </a:rPr>
              <a:t> </a:t>
            </a:r>
            <a:r>
              <a:rPr lang="en-GB" b="1" dirty="0" err="1">
                <a:solidFill>
                  <a:srgbClr val="FF0000"/>
                </a:solidFill>
              </a:rPr>
              <a:t>dengan</a:t>
            </a:r>
            <a:r>
              <a:rPr lang="en-GB" b="1" dirty="0">
                <a:solidFill>
                  <a:srgbClr val="FF0000"/>
                </a:solidFill>
              </a:rPr>
              <a:t> yang </a:t>
            </a:r>
            <a:r>
              <a:rPr lang="en-GB" b="1" dirty="0" err="1">
                <a:solidFill>
                  <a:srgbClr val="FF0000"/>
                </a:solidFill>
              </a:rPr>
              <a:t>ada</a:t>
            </a:r>
            <a:r>
              <a:rPr lang="en-GB" b="1" dirty="0">
                <a:solidFill>
                  <a:srgbClr val="FF0000"/>
                </a:solidFill>
              </a:rPr>
              <a:t> di ppt.</a:t>
            </a:r>
            <a:endParaRPr lang="en-GB" dirty="0"/>
          </a:p>
          <a:p>
            <a:pPr marL="0" lvl="0" indent="0">
              <a:buClr>
                <a:schemeClr val="dk1"/>
              </a:buClr>
              <a:buSzPts val="2800"/>
              <a:buNone/>
            </a:pPr>
            <a:endParaRPr lang="en-GB" b="1" dirty="0">
              <a:solidFill>
                <a:srgbClr val="FF0000"/>
              </a:solidFill>
            </a:endParaRPr>
          </a:p>
          <a:p>
            <a:pPr marL="0" lvl="0" indent="0">
              <a:buClr>
                <a:schemeClr val="dk1"/>
              </a:buClr>
              <a:buSzPts val="2800"/>
              <a:buNone/>
            </a:pPr>
            <a:r>
              <a:rPr lang="en-GB" dirty="0"/>
              <a:t>Format file : NPM_Nama_Kelas_TugasP4</a:t>
            </a:r>
          </a:p>
          <a:p>
            <a:pPr marL="0" lvl="0" indent="0">
              <a:buClr>
                <a:schemeClr val="dk1"/>
              </a:buClr>
              <a:buSzPts val="2800"/>
              <a:buNone/>
            </a:pPr>
            <a:r>
              <a:rPr lang="en-GB" i="1" dirty="0" err="1"/>
              <a:t>Contoh</a:t>
            </a:r>
            <a:r>
              <a:rPr lang="en-GB" i="1" dirty="0"/>
              <a:t> : 065122146_Laili Athiyyah_E_TugasP4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FEE1F57-AF2E-8F19-891A-5038A9AEE5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Tugas</a:t>
            </a:r>
            <a:r>
              <a:rPr lang="en-US" dirty="0"/>
              <a:t> </a:t>
            </a:r>
            <a:r>
              <a:rPr lang="en-US" dirty="0" err="1"/>
              <a:t>Pertemuan</a:t>
            </a:r>
            <a:r>
              <a:rPr lang="en-US" dirty="0"/>
              <a:t> 4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0875903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889678-361C-23D1-7AB1-E66E36C310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8410" y="2076450"/>
            <a:ext cx="7630430" cy="2265988"/>
          </a:xfrm>
        </p:spPr>
        <p:txBody>
          <a:bodyPr/>
          <a:lstStyle/>
          <a:p>
            <a:r>
              <a:rPr lang="en-US" sz="5400" dirty="0" err="1"/>
              <a:t>Fungsi</a:t>
            </a:r>
            <a:r>
              <a:rPr lang="en-US" sz="5400" dirty="0"/>
              <a:t> LEFT, MID, </a:t>
            </a:r>
            <a:r>
              <a:rPr lang="en-US" sz="5400" dirty="0" err="1"/>
              <a:t>dan</a:t>
            </a:r>
            <a:r>
              <a:rPr lang="en-US" sz="5400" dirty="0"/>
              <a:t> RIGHT</a:t>
            </a:r>
            <a:endParaRPr lang="en-ID" sz="5400" dirty="0"/>
          </a:p>
        </p:txBody>
      </p:sp>
    </p:spTree>
    <p:extLst>
      <p:ext uri="{BB962C8B-B14F-4D97-AF65-F5344CB8AC3E}">
        <p14:creationId xmlns:p14="http://schemas.microsoft.com/office/powerpoint/2010/main" val="12187541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감사합니다 </a:t>
            </a:r>
            <a:r>
              <a:rPr lang="en-US" altLang="ko-KR" dirty="0"/>
              <a:t>! </a:t>
            </a:r>
            <a:r>
              <a:rPr lang="en-US" altLang="ko-KR" dirty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10593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>
          <a:xfrm>
            <a:off x="764381" y="1835948"/>
            <a:ext cx="10663238" cy="4523757"/>
          </a:xfrm>
        </p:spPr>
        <p:txBody>
          <a:bodyPr/>
          <a:lstStyle/>
          <a:p>
            <a:pPr marL="0" lvl="0" indent="0">
              <a:lnSpc>
                <a:spcPct val="94000"/>
              </a:lnSpc>
              <a:spcBef>
                <a:spcPts val="0"/>
              </a:spcBef>
              <a:buClr>
                <a:schemeClr val="dk1"/>
              </a:buClr>
              <a:buSzPts val="2700"/>
              <a:buNone/>
            </a:pPr>
            <a:r>
              <a:rPr lang="en-GB" b="1" dirty="0" err="1"/>
              <a:t>Fungsi</a:t>
            </a:r>
            <a:r>
              <a:rPr lang="en-GB" dirty="0"/>
              <a:t> </a:t>
            </a:r>
            <a:r>
              <a:rPr lang="en-GB" b="1" dirty="0"/>
              <a:t>Left</a:t>
            </a:r>
            <a:r>
              <a:rPr lang="en-GB" dirty="0"/>
              <a:t> – </a:t>
            </a:r>
            <a:r>
              <a:rPr lang="en-GB" dirty="0" err="1"/>
              <a:t>Digunakan</a:t>
            </a:r>
            <a:r>
              <a:rPr lang="en-GB" dirty="0"/>
              <a:t> </a:t>
            </a:r>
            <a:r>
              <a:rPr lang="en-GB" dirty="0" err="1"/>
              <a:t>untuk</a:t>
            </a:r>
            <a:r>
              <a:rPr lang="en-GB" dirty="0"/>
              <a:t> </a:t>
            </a:r>
            <a:r>
              <a:rPr lang="en-GB" dirty="0" err="1"/>
              <a:t>menampilkan</a:t>
            </a:r>
            <a:r>
              <a:rPr lang="en-GB" dirty="0"/>
              <a:t> </a:t>
            </a:r>
            <a:r>
              <a:rPr lang="en-GB" dirty="0" err="1"/>
              <a:t>isi</a:t>
            </a:r>
            <a:r>
              <a:rPr lang="en-GB" dirty="0"/>
              <a:t> </a:t>
            </a:r>
            <a:r>
              <a:rPr lang="en-GB" dirty="0" err="1"/>
              <a:t>sel</a:t>
            </a:r>
            <a:r>
              <a:rPr lang="en-GB" dirty="0"/>
              <a:t> </a:t>
            </a:r>
            <a:r>
              <a:rPr lang="en-GB" dirty="0" err="1"/>
              <a:t>dihitung</a:t>
            </a:r>
            <a:r>
              <a:rPr lang="en-GB" dirty="0"/>
              <a:t> </a:t>
            </a:r>
            <a:r>
              <a:rPr lang="en-GB" dirty="0" err="1"/>
              <a:t>mulai</a:t>
            </a:r>
            <a:r>
              <a:rPr lang="en-GB" dirty="0"/>
              <a:t> </a:t>
            </a:r>
            <a:r>
              <a:rPr lang="en-GB" dirty="0" err="1"/>
              <a:t>dari</a:t>
            </a:r>
            <a:r>
              <a:rPr lang="en-GB" dirty="0"/>
              <a:t> </a:t>
            </a:r>
            <a:r>
              <a:rPr lang="en-GB" dirty="0" err="1"/>
              <a:t>karakter</a:t>
            </a:r>
            <a:r>
              <a:rPr lang="en-GB" dirty="0"/>
              <a:t> </a:t>
            </a:r>
            <a:r>
              <a:rPr lang="en-GB" dirty="0" err="1"/>
              <a:t>pertama</a:t>
            </a:r>
            <a:r>
              <a:rPr lang="en-GB" dirty="0"/>
              <a:t> </a:t>
            </a:r>
            <a:r>
              <a:rPr lang="en-GB" dirty="0" err="1"/>
              <a:t>dari</a:t>
            </a:r>
            <a:r>
              <a:rPr lang="en-GB" dirty="0"/>
              <a:t> </a:t>
            </a:r>
            <a:r>
              <a:rPr lang="en-GB" dirty="0" err="1"/>
              <a:t>kiri</a:t>
            </a:r>
            <a:r>
              <a:rPr lang="en-GB" dirty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 err="1"/>
              <a:t>Rumus</a:t>
            </a:r>
            <a:r>
              <a:rPr lang="en-US" dirty="0"/>
              <a:t> :</a:t>
            </a:r>
          </a:p>
          <a:p>
            <a:pPr marL="0" lvl="0" indent="0">
              <a:buNone/>
            </a:pPr>
            <a:r>
              <a:rPr lang="en-GB" b="1" dirty="0">
                <a:solidFill>
                  <a:schemeClr val="dk1"/>
                </a:solidFill>
                <a:latin typeface="Port Lligat Sans"/>
                <a:ea typeface="Port Lligat Sans"/>
                <a:cs typeface="Port Lligat Sans"/>
                <a:sym typeface="Port Lligat Sans"/>
              </a:rPr>
              <a:t>=LEFT(</a:t>
            </a:r>
            <a:r>
              <a:rPr lang="en-GB" b="1" dirty="0" err="1">
                <a:solidFill>
                  <a:schemeClr val="dk1"/>
                </a:solidFill>
                <a:latin typeface="Port Lligat Sans"/>
                <a:ea typeface="Port Lligat Sans"/>
                <a:cs typeface="Port Lligat Sans"/>
                <a:sym typeface="Port Lligat Sans"/>
              </a:rPr>
              <a:t>Sel</a:t>
            </a:r>
            <a:r>
              <a:rPr lang="en-GB" b="1" dirty="0">
                <a:solidFill>
                  <a:schemeClr val="dk1"/>
                </a:solidFill>
                <a:latin typeface="Port Lligat Sans"/>
                <a:ea typeface="Port Lligat Sans"/>
                <a:cs typeface="Port Lligat Sans"/>
                <a:sym typeface="Port Lligat Sans"/>
              </a:rPr>
              <a:t> </a:t>
            </a:r>
            <a:r>
              <a:rPr lang="en-GB" b="1" dirty="0" err="1">
                <a:solidFill>
                  <a:schemeClr val="dk1"/>
                </a:solidFill>
                <a:latin typeface="Port Lligat Sans"/>
                <a:ea typeface="Port Lligat Sans"/>
                <a:cs typeface="Port Lligat Sans"/>
                <a:sym typeface="Port Lligat Sans"/>
              </a:rPr>
              <a:t>Asal</a:t>
            </a:r>
            <a:r>
              <a:rPr lang="en-GB" b="1" dirty="0">
                <a:solidFill>
                  <a:schemeClr val="dk1"/>
                </a:solidFill>
                <a:latin typeface="Port Lligat Sans"/>
                <a:ea typeface="Port Lligat Sans"/>
                <a:cs typeface="Port Lligat Sans"/>
                <a:sym typeface="Port Lligat Sans"/>
              </a:rPr>
              <a:t>; </a:t>
            </a:r>
            <a:r>
              <a:rPr lang="en-GB" b="1" dirty="0" err="1">
                <a:solidFill>
                  <a:schemeClr val="dk1"/>
                </a:solidFill>
                <a:latin typeface="Port Lligat Sans"/>
                <a:ea typeface="Port Lligat Sans"/>
                <a:cs typeface="Port Lligat Sans"/>
                <a:sym typeface="Port Lligat Sans"/>
              </a:rPr>
              <a:t>Banyak</a:t>
            </a:r>
            <a:r>
              <a:rPr lang="en-GB" b="1" dirty="0">
                <a:solidFill>
                  <a:schemeClr val="dk1"/>
                </a:solidFill>
                <a:latin typeface="Port Lligat Sans"/>
                <a:ea typeface="Port Lligat Sans"/>
                <a:cs typeface="Port Lligat Sans"/>
                <a:sym typeface="Port Lligat Sans"/>
              </a:rPr>
              <a:t> </a:t>
            </a:r>
            <a:r>
              <a:rPr lang="en-GB" b="1" dirty="0" err="1">
                <a:solidFill>
                  <a:schemeClr val="dk1"/>
                </a:solidFill>
                <a:latin typeface="Port Lligat Sans"/>
                <a:ea typeface="Port Lligat Sans"/>
                <a:cs typeface="Port Lligat Sans"/>
                <a:sym typeface="Port Lligat Sans"/>
              </a:rPr>
              <a:t>karakter</a:t>
            </a:r>
            <a:r>
              <a:rPr lang="en-GB" b="1" dirty="0">
                <a:solidFill>
                  <a:schemeClr val="dk1"/>
                </a:solidFill>
                <a:latin typeface="Port Lligat Sans"/>
                <a:ea typeface="Port Lligat Sans"/>
                <a:cs typeface="Port Lligat Sans"/>
                <a:sym typeface="Port Lligat Sans"/>
              </a:rPr>
              <a:t> </a:t>
            </a:r>
            <a:r>
              <a:rPr lang="en-GB" b="1" dirty="0" err="1">
                <a:solidFill>
                  <a:schemeClr val="dk1"/>
                </a:solidFill>
                <a:latin typeface="Port Lligat Sans"/>
                <a:ea typeface="Port Lligat Sans"/>
                <a:cs typeface="Port Lligat Sans"/>
                <a:sym typeface="Port Lligat Sans"/>
              </a:rPr>
              <a:t>yg</a:t>
            </a:r>
            <a:r>
              <a:rPr lang="en-GB" b="1" dirty="0">
                <a:solidFill>
                  <a:schemeClr val="dk1"/>
                </a:solidFill>
                <a:latin typeface="Port Lligat Sans"/>
                <a:ea typeface="Port Lligat Sans"/>
                <a:cs typeface="Port Lligat Sans"/>
                <a:sym typeface="Port Lligat Sans"/>
              </a:rPr>
              <a:t> </a:t>
            </a:r>
            <a:r>
              <a:rPr lang="en-GB" b="1" dirty="0" err="1">
                <a:solidFill>
                  <a:schemeClr val="dk1"/>
                </a:solidFill>
                <a:latin typeface="Port Lligat Sans"/>
                <a:ea typeface="Port Lligat Sans"/>
                <a:cs typeface="Port Lligat Sans"/>
                <a:sym typeface="Port Lligat Sans"/>
              </a:rPr>
              <a:t>akan</a:t>
            </a:r>
            <a:r>
              <a:rPr lang="en-GB" b="1" dirty="0">
                <a:solidFill>
                  <a:schemeClr val="dk1"/>
                </a:solidFill>
                <a:latin typeface="Port Lligat Sans"/>
                <a:ea typeface="Port Lligat Sans"/>
                <a:cs typeface="Port Lligat Sans"/>
                <a:sym typeface="Port Lligat Sans"/>
              </a:rPr>
              <a:t> </a:t>
            </a:r>
            <a:r>
              <a:rPr lang="en-GB" b="1" dirty="0" err="1">
                <a:solidFill>
                  <a:schemeClr val="dk1"/>
                </a:solidFill>
                <a:latin typeface="Port Lligat Sans"/>
                <a:ea typeface="Port Lligat Sans"/>
                <a:cs typeface="Port Lligat Sans"/>
                <a:sym typeface="Port Lligat Sans"/>
              </a:rPr>
              <a:t>ditampilkan</a:t>
            </a:r>
            <a:r>
              <a:rPr lang="en-US" dirty="0">
                <a:sym typeface="Port Lligat Sans"/>
              </a:rPr>
              <a:t>)</a:t>
            </a:r>
            <a:endParaRPr lang="en-GB" b="1" dirty="0">
              <a:solidFill>
                <a:schemeClr val="dk1"/>
              </a:solidFill>
              <a:latin typeface="Port Lligat Sans"/>
              <a:ea typeface="Port Lligat Sans"/>
              <a:cs typeface="Port Lligat Sans"/>
              <a:sym typeface="Port Lligat Sans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652003" y="290191"/>
            <a:ext cx="6887994" cy="786719"/>
          </a:xfrm>
        </p:spPr>
        <p:txBody>
          <a:bodyPr/>
          <a:lstStyle/>
          <a:p>
            <a:r>
              <a:rPr lang="en-US" dirty="0" err="1"/>
              <a:t>Fungsi</a:t>
            </a:r>
            <a:r>
              <a:rPr lang="en-US" dirty="0"/>
              <a:t> LEFT</a:t>
            </a:r>
          </a:p>
        </p:txBody>
      </p:sp>
    </p:spTree>
    <p:extLst>
      <p:ext uri="{BB962C8B-B14F-4D97-AF65-F5344CB8AC3E}">
        <p14:creationId xmlns:p14="http://schemas.microsoft.com/office/powerpoint/2010/main" val="30788325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>
          <a:xfrm>
            <a:off x="764381" y="1835948"/>
            <a:ext cx="10663238" cy="4523757"/>
          </a:xfrm>
        </p:spPr>
        <p:txBody>
          <a:bodyPr/>
          <a:lstStyle/>
          <a:p>
            <a:pPr marL="0" lvl="0" indent="0">
              <a:lnSpc>
                <a:spcPct val="94000"/>
              </a:lnSpc>
              <a:spcBef>
                <a:spcPts val="0"/>
              </a:spcBef>
              <a:buClr>
                <a:schemeClr val="dk1"/>
              </a:buClr>
              <a:buSzPts val="2700"/>
              <a:buNone/>
            </a:pPr>
            <a:r>
              <a:rPr lang="en-GB" b="1" dirty="0" err="1"/>
              <a:t>Fungsi</a:t>
            </a:r>
            <a:r>
              <a:rPr lang="en-GB" b="1" dirty="0"/>
              <a:t> Mid </a:t>
            </a:r>
            <a:r>
              <a:rPr lang="en-GB" dirty="0"/>
              <a:t>– </a:t>
            </a:r>
            <a:r>
              <a:rPr lang="en-GB" dirty="0" err="1"/>
              <a:t>Digunakan</a:t>
            </a:r>
            <a:r>
              <a:rPr lang="en-GB" dirty="0"/>
              <a:t> </a:t>
            </a:r>
            <a:r>
              <a:rPr lang="en-GB" dirty="0" err="1"/>
              <a:t>untuk</a:t>
            </a:r>
            <a:r>
              <a:rPr lang="en-GB" dirty="0"/>
              <a:t> </a:t>
            </a:r>
            <a:r>
              <a:rPr lang="en-GB" dirty="0" err="1"/>
              <a:t>menampilkan</a:t>
            </a:r>
            <a:r>
              <a:rPr lang="en-GB" dirty="0"/>
              <a:t> </a:t>
            </a:r>
            <a:r>
              <a:rPr lang="en-GB" dirty="0" err="1"/>
              <a:t>isi</a:t>
            </a:r>
            <a:r>
              <a:rPr lang="en-GB" dirty="0"/>
              <a:t> </a:t>
            </a:r>
            <a:r>
              <a:rPr lang="en-GB" dirty="0" err="1"/>
              <a:t>sel</a:t>
            </a:r>
            <a:r>
              <a:rPr lang="en-GB" dirty="0"/>
              <a:t> </a:t>
            </a:r>
            <a:r>
              <a:rPr lang="en-GB" dirty="0" err="1"/>
              <a:t>dihitung</a:t>
            </a:r>
            <a:r>
              <a:rPr lang="en-GB" dirty="0"/>
              <a:t> </a:t>
            </a:r>
            <a:r>
              <a:rPr lang="en-GB" dirty="0" err="1"/>
              <a:t>mulai</a:t>
            </a:r>
            <a:r>
              <a:rPr lang="en-GB" dirty="0"/>
              <a:t> </a:t>
            </a:r>
            <a:r>
              <a:rPr lang="en-GB" dirty="0" err="1"/>
              <a:t>dari</a:t>
            </a:r>
            <a:r>
              <a:rPr lang="en-GB" dirty="0"/>
              <a:t> </a:t>
            </a:r>
            <a:r>
              <a:rPr lang="en-GB" dirty="0" err="1"/>
              <a:t>indeks</a:t>
            </a:r>
            <a:r>
              <a:rPr lang="en-GB" dirty="0"/>
              <a:t> </a:t>
            </a:r>
            <a:r>
              <a:rPr lang="en-GB" dirty="0" err="1"/>
              <a:t>karakter</a:t>
            </a:r>
            <a:r>
              <a:rPr lang="en-GB" dirty="0"/>
              <a:t> </a:t>
            </a:r>
            <a:r>
              <a:rPr lang="en-GB" dirty="0" err="1"/>
              <a:t>pilihan</a:t>
            </a:r>
            <a:r>
              <a:rPr lang="en-GB" dirty="0"/>
              <a:t>, </a:t>
            </a:r>
            <a:r>
              <a:rPr lang="en-GB" dirty="0" err="1"/>
              <a:t>lalu</a:t>
            </a:r>
            <a:r>
              <a:rPr lang="en-GB" dirty="0"/>
              <a:t> </a:t>
            </a:r>
            <a:r>
              <a:rPr lang="en-GB" dirty="0" err="1"/>
              <a:t>berapa</a:t>
            </a:r>
            <a:r>
              <a:rPr lang="en-GB" dirty="0"/>
              <a:t> </a:t>
            </a:r>
            <a:r>
              <a:rPr lang="en-GB" dirty="0" err="1"/>
              <a:t>karakter</a:t>
            </a:r>
            <a:r>
              <a:rPr lang="en-GB" dirty="0"/>
              <a:t> yang </a:t>
            </a:r>
            <a:r>
              <a:rPr lang="en-GB" dirty="0" err="1"/>
              <a:t>akan</a:t>
            </a:r>
            <a:r>
              <a:rPr lang="en-GB" dirty="0"/>
              <a:t> </a:t>
            </a:r>
            <a:r>
              <a:rPr lang="en-GB" dirty="0" err="1"/>
              <a:t>ditampilkan</a:t>
            </a:r>
            <a:r>
              <a:rPr lang="en-GB" dirty="0"/>
              <a:t> </a:t>
            </a:r>
            <a:r>
              <a:rPr lang="en-GB" dirty="0" err="1"/>
              <a:t>mulai</a:t>
            </a:r>
            <a:r>
              <a:rPr lang="en-GB" dirty="0"/>
              <a:t> </a:t>
            </a:r>
            <a:r>
              <a:rPr lang="en-GB" dirty="0" err="1"/>
              <a:t>dari</a:t>
            </a:r>
            <a:r>
              <a:rPr lang="en-GB" dirty="0"/>
              <a:t> </a:t>
            </a:r>
            <a:r>
              <a:rPr lang="en-GB" dirty="0" err="1"/>
              <a:t>indeks</a:t>
            </a:r>
            <a:r>
              <a:rPr lang="en-GB" dirty="0"/>
              <a:t> </a:t>
            </a:r>
            <a:r>
              <a:rPr lang="en-GB" dirty="0" err="1"/>
              <a:t>karakter</a:t>
            </a:r>
            <a:r>
              <a:rPr lang="en-GB" dirty="0"/>
              <a:t> </a:t>
            </a:r>
            <a:r>
              <a:rPr lang="en-GB" dirty="0" err="1"/>
              <a:t>pilihan</a:t>
            </a:r>
            <a:r>
              <a:rPr lang="en-GB" dirty="0"/>
              <a:t> </a:t>
            </a:r>
            <a:r>
              <a:rPr lang="en-GB" dirty="0" err="1"/>
              <a:t>tersebut</a:t>
            </a:r>
            <a:r>
              <a:rPr lang="en-GB" dirty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 err="1"/>
              <a:t>Rumus</a:t>
            </a:r>
            <a:r>
              <a:rPr lang="en-US" dirty="0"/>
              <a:t> :</a:t>
            </a:r>
          </a:p>
          <a:p>
            <a:pPr marL="0" indent="0">
              <a:buNone/>
            </a:pPr>
            <a:r>
              <a:rPr lang="en-GB" b="1" dirty="0">
                <a:solidFill>
                  <a:schemeClr val="dk1"/>
                </a:solidFill>
                <a:latin typeface="Port Lligat Sans"/>
                <a:ea typeface="Port Lligat Sans"/>
                <a:cs typeface="Port Lligat Sans"/>
                <a:sym typeface="Port Lligat Sans"/>
              </a:rPr>
              <a:t>=MID(</a:t>
            </a:r>
            <a:r>
              <a:rPr lang="en-GB" b="1" dirty="0" err="1">
                <a:solidFill>
                  <a:schemeClr val="dk1"/>
                </a:solidFill>
                <a:latin typeface="Port Lligat Sans"/>
                <a:ea typeface="Port Lligat Sans"/>
                <a:cs typeface="Port Lligat Sans"/>
                <a:sym typeface="Port Lligat Sans"/>
              </a:rPr>
              <a:t>Sel</a:t>
            </a:r>
            <a:r>
              <a:rPr lang="en-GB" b="1" dirty="0">
                <a:solidFill>
                  <a:schemeClr val="dk1"/>
                </a:solidFill>
                <a:latin typeface="Port Lligat Sans"/>
                <a:ea typeface="Port Lligat Sans"/>
                <a:cs typeface="Port Lligat Sans"/>
                <a:sym typeface="Port Lligat Sans"/>
              </a:rPr>
              <a:t> </a:t>
            </a:r>
            <a:r>
              <a:rPr lang="en-GB" b="1" dirty="0" err="1">
                <a:solidFill>
                  <a:schemeClr val="dk1"/>
                </a:solidFill>
                <a:latin typeface="Port Lligat Sans"/>
                <a:ea typeface="Port Lligat Sans"/>
                <a:cs typeface="Port Lligat Sans"/>
                <a:sym typeface="Port Lligat Sans"/>
              </a:rPr>
              <a:t>Asal</a:t>
            </a:r>
            <a:r>
              <a:rPr lang="en-GB" b="1" dirty="0">
                <a:solidFill>
                  <a:schemeClr val="dk1"/>
                </a:solidFill>
                <a:latin typeface="Port Lligat Sans"/>
                <a:ea typeface="Port Lligat Sans"/>
                <a:cs typeface="Port Lligat Sans"/>
                <a:sym typeface="Port Lligat Sans"/>
              </a:rPr>
              <a:t>; </a:t>
            </a:r>
            <a:r>
              <a:rPr lang="en-GB" b="1" dirty="0" err="1">
                <a:solidFill>
                  <a:schemeClr val="dk1"/>
                </a:solidFill>
                <a:latin typeface="Port Lligat Sans"/>
                <a:ea typeface="Port Lligat Sans"/>
                <a:cs typeface="Port Lligat Sans"/>
                <a:sym typeface="Port Lligat Sans"/>
              </a:rPr>
              <a:t>Dimulai</a:t>
            </a:r>
            <a:r>
              <a:rPr lang="en-GB" b="1" dirty="0">
                <a:solidFill>
                  <a:schemeClr val="dk1"/>
                </a:solidFill>
                <a:latin typeface="Port Lligat Sans"/>
                <a:ea typeface="Port Lligat Sans"/>
                <a:cs typeface="Port Lligat Sans"/>
                <a:sym typeface="Port Lligat Sans"/>
              </a:rPr>
              <a:t> </a:t>
            </a:r>
            <a:r>
              <a:rPr lang="en-GB" b="1" dirty="0" err="1">
                <a:solidFill>
                  <a:schemeClr val="dk1"/>
                </a:solidFill>
                <a:latin typeface="Port Lligat Sans"/>
                <a:ea typeface="Port Lligat Sans"/>
                <a:cs typeface="Port Lligat Sans"/>
                <a:sym typeface="Port Lligat Sans"/>
              </a:rPr>
              <a:t>dari</a:t>
            </a:r>
            <a:r>
              <a:rPr lang="en-GB" b="1" dirty="0">
                <a:solidFill>
                  <a:schemeClr val="dk1"/>
                </a:solidFill>
                <a:latin typeface="Port Lligat Sans"/>
                <a:ea typeface="Port Lligat Sans"/>
                <a:cs typeface="Port Lligat Sans"/>
                <a:sym typeface="Port Lligat Sans"/>
              </a:rPr>
              <a:t>; </a:t>
            </a:r>
            <a:r>
              <a:rPr lang="en-GB" b="1" dirty="0" err="1">
                <a:solidFill>
                  <a:schemeClr val="dk1"/>
                </a:solidFill>
                <a:latin typeface="Port Lligat Sans"/>
                <a:ea typeface="Port Lligat Sans"/>
                <a:cs typeface="Port Lligat Sans"/>
                <a:sym typeface="Port Lligat Sans"/>
              </a:rPr>
              <a:t>Banyak</a:t>
            </a:r>
            <a:r>
              <a:rPr lang="en-GB" b="1" dirty="0">
                <a:solidFill>
                  <a:schemeClr val="dk1"/>
                </a:solidFill>
                <a:latin typeface="Port Lligat Sans"/>
                <a:ea typeface="Port Lligat Sans"/>
                <a:cs typeface="Port Lligat Sans"/>
                <a:sym typeface="Port Lligat Sans"/>
              </a:rPr>
              <a:t> char </a:t>
            </a:r>
            <a:r>
              <a:rPr lang="en-GB" b="1" dirty="0" err="1">
                <a:solidFill>
                  <a:schemeClr val="dk1"/>
                </a:solidFill>
                <a:latin typeface="Port Lligat Sans"/>
                <a:ea typeface="Port Lligat Sans"/>
                <a:cs typeface="Port Lligat Sans"/>
                <a:sym typeface="Port Lligat Sans"/>
              </a:rPr>
              <a:t>yg</a:t>
            </a:r>
            <a:r>
              <a:rPr lang="en-GB" b="1" dirty="0">
                <a:solidFill>
                  <a:schemeClr val="dk1"/>
                </a:solidFill>
                <a:latin typeface="Port Lligat Sans"/>
                <a:ea typeface="Port Lligat Sans"/>
                <a:cs typeface="Port Lligat Sans"/>
                <a:sym typeface="Port Lligat Sans"/>
              </a:rPr>
              <a:t> </a:t>
            </a:r>
            <a:r>
              <a:rPr lang="en-GB" b="1" dirty="0" err="1">
                <a:solidFill>
                  <a:schemeClr val="dk1"/>
                </a:solidFill>
                <a:latin typeface="Port Lligat Sans"/>
                <a:ea typeface="Port Lligat Sans"/>
                <a:cs typeface="Port Lligat Sans"/>
                <a:sym typeface="Port Lligat Sans"/>
              </a:rPr>
              <a:t>ditampilkan</a:t>
            </a:r>
            <a:r>
              <a:rPr lang="en-GB" b="1" dirty="0">
                <a:solidFill>
                  <a:schemeClr val="dk1"/>
                </a:solidFill>
                <a:latin typeface="Port Lligat Sans"/>
                <a:ea typeface="Port Lligat Sans"/>
                <a:cs typeface="Port Lligat Sans"/>
                <a:sym typeface="Port Lligat Sans"/>
              </a:rPr>
              <a:t>)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652003" y="290191"/>
            <a:ext cx="6887994" cy="786719"/>
          </a:xfrm>
        </p:spPr>
        <p:txBody>
          <a:bodyPr/>
          <a:lstStyle/>
          <a:p>
            <a:r>
              <a:rPr lang="en-US" dirty="0" err="1"/>
              <a:t>Fungsi</a:t>
            </a:r>
            <a:r>
              <a:rPr lang="en-US" dirty="0"/>
              <a:t> MID</a:t>
            </a:r>
          </a:p>
        </p:txBody>
      </p:sp>
    </p:spTree>
    <p:extLst>
      <p:ext uri="{BB962C8B-B14F-4D97-AF65-F5344CB8AC3E}">
        <p14:creationId xmlns:p14="http://schemas.microsoft.com/office/powerpoint/2010/main" val="38599833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>
          <a:xfrm>
            <a:off x="764381" y="1835948"/>
            <a:ext cx="10663238" cy="4523757"/>
          </a:xfrm>
        </p:spPr>
        <p:txBody>
          <a:bodyPr/>
          <a:lstStyle/>
          <a:p>
            <a:pPr marL="0" lvl="0" indent="0">
              <a:lnSpc>
                <a:spcPct val="94000"/>
              </a:lnSpc>
              <a:spcBef>
                <a:spcPts val="0"/>
              </a:spcBef>
              <a:buClr>
                <a:schemeClr val="dk1"/>
              </a:buClr>
              <a:buSzPts val="2700"/>
              <a:buNone/>
            </a:pPr>
            <a:r>
              <a:rPr lang="en-GB" b="1" dirty="0" err="1"/>
              <a:t>Fungsi</a:t>
            </a:r>
            <a:r>
              <a:rPr lang="en-GB" b="1" dirty="0"/>
              <a:t> Right </a:t>
            </a:r>
            <a:r>
              <a:rPr lang="en-GB" dirty="0"/>
              <a:t>– </a:t>
            </a:r>
            <a:r>
              <a:rPr lang="en-GB" dirty="0" err="1"/>
              <a:t>Digunakan</a:t>
            </a:r>
            <a:r>
              <a:rPr lang="en-GB" dirty="0"/>
              <a:t> </a:t>
            </a:r>
            <a:r>
              <a:rPr lang="en-GB" dirty="0" err="1"/>
              <a:t>untuk</a:t>
            </a:r>
            <a:r>
              <a:rPr lang="en-GB" dirty="0"/>
              <a:t> </a:t>
            </a:r>
            <a:r>
              <a:rPr lang="en-GB" dirty="0" err="1"/>
              <a:t>menampilkan</a:t>
            </a:r>
            <a:r>
              <a:rPr lang="en-GB" dirty="0"/>
              <a:t> </a:t>
            </a:r>
            <a:r>
              <a:rPr lang="en-GB" dirty="0" err="1"/>
              <a:t>isi</a:t>
            </a:r>
            <a:r>
              <a:rPr lang="en-GB" dirty="0"/>
              <a:t> </a:t>
            </a:r>
            <a:r>
              <a:rPr lang="en-GB" dirty="0" err="1"/>
              <a:t>sel</a:t>
            </a:r>
            <a:r>
              <a:rPr lang="en-GB" dirty="0"/>
              <a:t> </a:t>
            </a:r>
            <a:r>
              <a:rPr lang="en-GB" dirty="0" err="1"/>
              <a:t>dihitung</a:t>
            </a:r>
            <a:r>
              <a:rPr lang="en-GB" dirty="0"/>
              <a:t> </a:t>
            </a:r>
            <a:r>
              <a:rPr lang="en-GB" dirty="0" err="1"/>
              <a:t>mulai</a:t>
            </a:r>
            <a:r>
              <a:rPr lang="en-GB" dirty="0"/>
              <a:t> </a:t>
            </a:r>
            <a:r>
              <a:rPr lang="en-GB" dirty="0" err="1"/>
              <a:t>dari</a:t>
            </a:r>
            <a:r>
              <a:rPr lang="en-GB" dirty="0"/>
              <a:t> </a:t>
            </a:r>
            <a:r>
              <a:rPr lang="en-GB" dirty="0" err="1"/>
              <a:t>karakter</a:t>
            </a:r>
            <a:r>
              <a:rPr lang="en-GB" dirty="0"/>
              <a:t> </a:t>
            </a:r>
            <a:r>
              <a:rPr lang="en-GB" dirty="0" err="1"/>
              <a:t>pertama</a:t>
            </a:r>
            <a:r>
              <a:rPr lang="en-GB" dirty="0"/>
              <a:t> </a:t>
            </a:r>
            <a:r>
              <a:rPr lang="en-GB" dirty="0" err="1"/>
              <a:t>dari</a:t>
            </a:r>
            <a:r>
              <a:rPr lang="en-GB" dirty="0"/>
              <a:t> </a:t>
            </a:r>
            <a:r>
              <a:rPr lang="en-GB" dirty="0" err="1"/>
              <a:t>kanan</a:t>
            </a:r>
            <a:r>
              <a:rPr lang="en-GB" dirty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 err="1"/>
              <a:t>Rumus</a:t>
            </a:r>
            <a:r>
              <a:rPr lang="en-US" dirty="0"/>
              <a:t> :</a:t>
            </a:r>
          </a:p>
          <a:p>
            <a:pPr marL="0" lvl="0" indent="0">
              <a:buNone/>
            </a:pPr>
            <a:r>
              <a:rPr lang="en-GB" b="1" dirty="0">
                <a:solidFill>
                  <a:schemeClr val="dk1"/>
                </a:solidFill>
                <a:latin typeface="Port Lligat Sans"/>
                <a:ea typeface="Port Lligat Sans"/>
                <a:cs typeface="Port Lligat Sans"/>
                <a:sym typeface="Port Lligat Sans"/>
              </a:rPr>
              <a:t>=RIGHT(</a:t>
            </a:r>
            <a:r>
              <a:rPr lang="en-GB" b="1" dirty="0" err="1">
                <a:solidFill>
                  <a:schemeClr val="dk1"/>
                </a:solidFill>
                <a:latin typeface="Port Lligat Sans"/>
                <a:ea typeface="Port Lligat Sans"/>
                <a:cs typeface="Port Lligat Sans"/>
                <a:sym typeface="Port Lligat Sans"/>
              </a:rPr>
              <a:t>Sel</a:t>
            </a:r>
            <a:r>
              <a:rPr lang="en-GB" b="1" dirty="0">
                <a:solidFill>
                  <a:schemeClr val="dk1"/>
                </a:solidFill>
                <a:latin typeface="Port Lligat Sans"/>
                <a:ea typeface="Port Lligat Sans"/>
                <a:cs typeface="Port Lligat Sans"/>
                <a:sym typeface="Port Lligat Sans"/>
              </a:rPr>
              <a:t> </a:t>
            </a:r>
            <a:r>
              <a:rPr lang="en-GB" b="1" dirty="0" err="1">
                <a:solidFill>
                  <a:schemeClr val="dk1"/>
                </a:solidFill>
                <a:latin typeface="Port Lligat Sans"/>
                <a:ea typeface="Port Lligat Sans"/>
                <a:cs typeface="Port Lligat Sans"/>
                <a:sym typeface="Port Lligat Sans"/>
              </a:rPr>
              <a:t>Asal</a:t>
            </a:r>
            <a:r>
              <a:rPr lang="en-GB" b="1" dirty="0">
                <a:solidFill>
                  <a:schemeClr val="dk1"/>
                </a:solidFill>
                <a:latin typeface="Port Lligat Sans"/>
                <a:ea typeface="Port Lligat Sans"/>
                <a:cs typeface="Port Lligat Sans"/>
                <a:sym typeface="Port Lligat Sans"/>
              </a:rPr>
              <a:t>; </a:t>
            </a:r>
            <a:r>
              <a:rPr lang="en-GB" b="1" dirty="0" err="1">
                <a:solidFill>
                  <a:schemeClr val="dk1"/>
                </a:solidFill>
                <a:latin typeface="Port Lligat Sans"/>
                <a:ea typeface="Port Lligat Sans"/>
                <a:cs typeface="Port Lligat Sans"/>
                <a:sym typeface="Port Lligat Sans"/>
              </a:rPr>
              <a:t>Banyak</a:t>
            </a:r>
            <a:r>
              <a:rPr lang="en-GB" b="1" dirty="0">
                <a:solidFill>
                  <a:schemeClr val="dk1"/>
                </a:solidFill>
                <a:latin typeface="Port Lligat Sans"/>
                <a:ea typeface="Port Lligat Sans"/>
                <a:cs typeface="Port Lligat Sans"/>
                <a:sym typeface="Port Lligat Sans"/>
              </a:rPr>
              <a:t> </a:t>
            </a:r>
            <a:r>
              <a:rPr lang="en-GB" b="1" dirty="0" err="1">
                <a:solidFill>
                  <a:schemeClr val="dk1"/>
                </a:solidFill>
                <a:latin typeface="Port Lligat Sans"/>
                <a:ea typeface="Port Lligat Sans"/>
                <a:cs typeface="Port Lligat Sans"/>
                <a:sym typeface="Port Lligat Sans"/>
              </a:rPr>
              <a:t>karakter</a:t>
            </a:r>
            <a:r>
              <a:rPr lang="en-GB" b="1" dirty="0">
                <a:solidFill>
                  <a:schemeClr val="dk1"/>
                </a:solidFill>
                <a:latin typeface="Port Lligat Sans"/>
                <a:ea typeface="Port Lligat Sans"/>
                <a:cs typeface="Port Lligat Sans"/>
                <a:sym typeface="Port Lligat Sans"/>
              </a:rPr>
              <a:t> </a:t>
            </a:r>
            <a:r>
              <a:rPr lang="en-GB" b="1" dirty="0" err="1">
                <a:solidFill>
                  <a:schemeClr val="dk1"/>
                </a:solidFill>
                <a:latin typeface="Port Lligat Sans"/>
                <a:ea typeface="Port Lligat Sans"/>
                <a:cs typeface="Port Lligat Sans"/>
                <a:sym typeface="Port Lligat Sans"/>
              </a:rPr>
              <a:t>yg</a:t>
            </a:r>
            <a:r>
              <a:rPr lang="en-GB" b="1" dirty="0">
                <a:solidFill>
                  <a:schemeClr val="dk1"/>
                </a:solidFill>
                <a:latin typeface="Port Lligat Sans"/>
                <a:ea typeface="Port Lligat Sans"/>
                <a:cs typeface="Port Lligat Sans"/>
                <a:sym typeface="Port Lligat Sans"/>
              </a:rPr>
              <a:t> </a:t>
            </a:r>
            <a:r>
              <a:rPr lang="en-GB" b="1" dirty="0" err="1">
                <a:solidFill>
                  <a:schemeClr val="dk1"/>
                </a:solidFill>
                <a:latin typeface="Port Lligat Sans"/>
                <a:ea typeface="Port Lligat Sans"/>
                <a:cs typeface="Port Lligat Sans"/>
                <a:sym typeface="Port Lligat Sans"/>
              </a:rPr>
              <a:t>akan</a:t>
            </a:r>
            <a:r>
              <a:rPr lang="en-GB" b="1" dirty="0">
                <a:solidFill>
                  <a:schemeClr val="dk1"/>
                </a:solidFill>
                <a:latin typeface="Port Lligat Sans"/>
                <a:ea typeface="Port Lligat Sans"/>
                <a:cs typeface="Port Lligat Sans"/>
                <a:sym typeface="Port Lligat Sans"/>
              </a:rPr>
              <a:t> </a:t>
            </a:r>
            <a:r>
              <a:rPr lang="en-GB" b="1" dirty="0" err="1">
                <a:solidFill>
                  <a:schemeClr val="dk1"/>
                </a:solidFill>
                <a:latin typeface="Port Lligat Sans"/>
                <a:ea typeface="Port Lligat Sans"/>
                <a:cs typeface="Port Lligat Sans"/>
                <a:sym typeface="Port Lligat Sans"/>
              </a:rPr>
              <a:t>ditampilkan</a:t>
            </a:r>
            <a:endParaRPr lang="en-GB" b="1" dirty="0">
              <a:solidFill>
                <a:schemeClr val="dk1"/>
              </a:solidFill>
              <a:latin typeface="Port Lligat Sans"/>
              <a:ea typeface="Port Lligat Sans"/>
              <a:cs typeface="Port Lligat Sans"/>
              <a:sym typeface="Port Lligat Sans"/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652003" y="290191"/>
            <a:ext cx="6887994" cy="786719"/>
          </a:xfrm>
        </p:spPr>
        <p:txBody>
          <a:bodyPr/>
          <a:lstStyle/>
          <a:p>
            <a:r>
              <a:rPr lang="en-US" dirty="0" err="1"/>
              <a:t>Fungsi</a:t>
            </a:r>
            <a:r>
              <a:rPr lang="en-US" dirty="0"/>
              <a:t> RIGHT</a:t>
            </a:r>
          </a:p>
        </p:txBody>
      </p:sp>
    </p:spTree>
    <p:extLst>
      <p:ext uri="{BB962C8B-B14F-4D97-AF65-F5344CB8AC3E}">
        <p14:creationId xmlns:p14="http://schemas.microsoft.com/office/powerpoint/2010/main" val="30234249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889678-361C-23D1-7AB1-E66E36C310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8410" y="2266950"/>
            <a:ext cx="7630430" cy="2265988"/>
          </a:xfrm>
        </p:spPr>
        <p:txBody>
          <a:bodyPr/>
          <a:lstStyle/>
          <a:p>
            <a:r>
              <a:rPr lang="en-US" sz="5400" dirty="0"/>
              <a:t>VLOOKUP</a:t>
            </a:r>
            <a:br>
              <a:rPr lang="en-US" sz="5400" dirty="0"/>
            </a:br>
            <a:r>
              <a:rPr lang="en-US" sz="5400" dirty="0"/>
              <a:t> </a:t>
            </a:r>
            <a:r>
              <a:rPr lang="en-US" sz="5400" dirty="0" err="1"/>
              <a:t>dan</a:t>
            </a:r>
            <a:br>
              <a:rPr lang="en-US" sz="5400" dirty="0"/>
            </a:br>
            <a:r>
              <a:rPr lang="en-US" sz="5400" dirty="0"/>
              <a:t>HLOOKUP</a:t>
            </a:r>
            <a:endParaRPr lang="en-ID" sz="5400" dirty="0"/>
          </a:p>
        </p:txBody>
      </p:sp>
    </p:spTree>
    <p:extLst>
      <p:ext uri="{BB962C8B-B14F-4D97-AF65-F5344CB8AC3E}">
        <p14:creationId xmlns:p14="http://schemas.microsoft.com/office/powerpoint/2010/main" val="4998337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>
          <a:xfrm>
            <a:off x="764381" y="1659321"/>
            <a:ext cx="10663238" cy="992976"/>
          </a:xfrm>
        </p:spPr>
        <p:txBody>
          <a:bodyPr>
            <a:normAutofit/>
          </a:bodyPr>
          <a:lstStyle/>
          <a:p>
            <a:pPr marL="0" lvl="0" indent="0">
              <a:spcBef>
                <a:spcPts val="0"/>
              </a:spcBef>
              <a:buClr>
                <a:schemeClr val="dk1"/>
              </a:buClr>
              <a:buSzPts val="2800"/>
              <a:buNone/>
            </a:pPr>
            <a:r>
              <a:rPr lang="en-GB" dirty="0"/>
              <a:t>VLOOKUP – </a:t>
            </a:r>
            <a:r>
              <a:rPr lang="en-GB" dirty="0" err="1"/>
              <a:t>Digunakan</a:t>
            </a:r>
            <a:r>
              <a:rPr lang="en-GB" dirty="0"/>
              <a:t> </a:t>
            </a:r>
            <a:r>
              <a:rPr lang="en-GB" dirty="0" err="1"/>
              <a:t>untuk</a:t>
            </a:r>
            <a:r>
              <a:rPr lang="en-GB" dirty="0"/>
              <a:t> </a:t>
            </a:r>
            <a:r>
              <a:rPr lang="en-GB" dirty="0" err="1"/>
              <a:t>mengisi</a:t>
            </a:r>
            <a:r>
              <a:rPr lang="en-GB" dirty="0"/>
              <a:t> data </a:t>
            </a:r>
            <a:r>
              <a:rPr lang="en-GB" dirty="0" err="1"/>
              <a:t>berdasarkan</a:t>
            </a:r>
            <a:r>
              <a:rPr lang="en-GB" dirty="0"/>
              <a:t> </a:t>
            </a:r>
            <a:r>
              <a:rPr lang="en-GB" dirty="0" err="1"/>
              <a:t>tabel</a:t>
            </a:r>
            <a:r>
              <a:rPr lang="en-GB" dirty="0"/>
              <a:t> </a:t>
            </a:r>
            <a:r>
              <a:rPr lang="en-GB" dirty="0" err="1"/>
              <a:t>referensi</a:t>
            </a:r>
            <a:r>
              <a:rPr lang="en-GB" dirty="0"/>
              <a:t> yang </a:t>
            </a:r>
            <a:r>
              <a:rPr lang="en-GB" dirty="0" err="1"/>
              <a:t>berbentuk</a:t>
            </a:r>
            <a:r>
              <a:rPr lang="en-GB" dirty="0"/>
              <a:t> </a:t>
            </a:r>
            <a:r>
              <a:rPr lang="en-GB" dirty="0" err="1"/>
              <a:t>kolom</a:t>
            </a:r>
            <a:r>
              <a:rPr lang="en-GB" dirty="0"/>
              <a:t> </a:t>
            </a:r>
            <a:r>
              <a:rPr lang="en-GB" dirty="0" err="1"/>
              <a:t>atau</a:t>
            </a:r>
            <a:r>
              <a:rPr lang="en-GB" dirty="0"/>
              <a:t> </a:t>
            </a:r>
            <a:r>
              <a:rPr lang="en-GB" dirty="0" err="1"/>
              <a:t>vertikal</a:t>
            </a:r>
            <a:r>
              <a:rPr lang="en-GB" dirty="0"/>
              <a:t>.</a:t>
            </a:r>
            <a:endParaRPr lang="en-US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652003" y="290191"/>
            <a:ext cx="6887994" cy="786719"/>
          </a:xfrm>
        </p:spPr>
        <p:txBody>
          <a:bodyPr/>
          <a:lstStyle/>
          <a:p>
            <a:r>
              <a:rPr lang="en-US" dirty="0"/>
              <a:t>VLOOKUP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362075" y="2874244"/>
            <a:ext cx="94965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>
                <a:solidFill>
                  <a:schemeClr val="dk1"/>
                </a:solidFill>
                <a:latin typeface="Port Lligat Sans"/>
                <a:ea typeface="Port Lligat Sans"/>
                <a:cs typeface="Port Lligat Sans"/>
                <a:sym typeface="Port Lligat Sans"/>
              </a:rPr>
              <a:t>=VLOOKUP(Nilai </a:t>
            </a:r>
            <a:r>
              <a:rPr lang="en-GB" sz="2800" b="1" dirty="0" err="1">
                <a:solidFill>
                  <a:schemeClr val="dk1"/>
                </a:solidFill>
                <a:latin typeface="Port Lligat Sans"/>
                <a:ea typeface="Port Lligat Sans"/>
                <a:cs typeface="Port Lligat Sans"/>
                <a:sym typeface="Port Lligat Sans"/>
              </a:rPr>
              <a:t>Kunci</a:t>
            </a:r>
            <a:r>
              <a:rPr lang="en-GB" sz="2800" b="1" dirty="0">
                <a:solidFill>
                  <a:schemeClr val="dk1"/>
                </a:solidFill>
                <a:latin typeface="Port Lligat Sans"/>
                <a:ea typeface="Port Lligat Sans"/>
                <a:cs typeface="Port Lligat Sans"/>
                <a:sym typeface="Port Lligat Sans"/>
              </a:rPr>
              <a:t>; </a:t>
            </a:r>
            <a:r>
              <a:rPr lang="en-GB" sz="2800" b="1" dirty="0" err="1">
                <a:solidFill>
                  <a:schemeClr val="dk1"/>
                </a:solidFill>
                <a:latin typeface="Port Lligat Sans"/>
                <a:ea typeface="Port Lligat Sans"/>
                <a:cs typeface="Port Lligat Sans"/>
                <a:sym typeface="Port Lligat Sans"/>
              </a:rPr>
              <a:t>Tabel</a:t>
            </a:r>
            <a:r>
              <a:rPr lang="en-GB" sz="2800" b="1" dirty="0">
                <a:solidFill>
                  <a:schemeClr val="dk1"/>
                </a:solidFill>
                <a:latin typeface="Port Lligat Sans"/>
                <a:ea typeface="Port Lligat Sans"/>
                <a:cs typeface="Port Lligat Sans"/>
                <a:sym typeface="Port Lligat Sans"/>
              </a:rPr>
              <a:t> </a:t>
            </a:r>
            <a:r>
              <a:rPr lang="en-GB" sz="2800" b="1" dirty="0" err="1">
                <a:solidFill>
                  <a:schemeClr val="dk1"/>
                </a:solidFill>
                <a:latin typeface="Port Lligat Sans"/>
                <a:ea typeface="Port Lligat Sans"/>
                <a:cs typeface="Port Lligat Sans"/>
                <a:sym typeface="Port Lligat Sans"/>
              </a:rPr>
              <a:t>Referensi</a:t>
            </a:r>
            <a:r>
              <a:rPr lang="en-GB" sz="2800" b="1" dirty="0">
                <a:solidFill>
                  <a:schemeClr val="dk1"/>
                </a:solidFill>
                <a:latin typeface="Port Lligat Sans"/>
                <a:ea typeface="Port Lligat Sans"/>
                <a:cs typeface="Port Lligat Sans"/>
                <a:sym typeface="Port Lligat Sans"/>
              </a:rPr>
              <a:t>; Kolom </a:t>
            </a:r>
            <a:r>
              <a:rPr lang="en-GB" sz="2800" b="1" dirty="0" err="1">
                <a:solidFill>
                  <a:schemeClr val="dk1"/>
                </a:solidFill>
                <a:latin typeface="Port Lligat Sans"/>
                <a:ea typeface="Port Lligat Sans"/>
                <a:cs typeface="Port Lligat Sans"/>
                <a:sym typeface="Port Lligat Sans"/>
              </a:rPr>
              <a:t>yg</a:t>
            </a:r>
            <a:r>
              <a:rPr lang="en-GB" sz="2800" b="1" dirty="0">
                <a:solidFill>
                  <a:schemeClr val="dk1"/>
                </a:solidFill>
                <a:latin typeface="Port Lligat Sans"/>
                <a:ea typeface="Port Lligat Sans"/>
                <a:cs typeface="Port Lligat Sans"/>
                <a:sym typeface="Port Lligat Sans"/>
              </a:rPr>
              <a:t> </a:t>
            </a:r>
            <a:r>
              <a:rPr lang="en-GB" sz="2800" b="1" dirty="0" err="1">
                <a:solidFill>
                  <a:schemeClr val="dk1"/>
                </a:solidFill>
                <a:latin typeface="Port Lligat Sans"/>
                <a:ea typeface="Port Lligat Sans"/>
                <a:cs typeface="Port Lligat Sans"/>
                <a:sym typeface="Port Lligat Sans"/>
              </a:rPr>
              <a:t>digunakan</a:t>
            </a:r>
            <a:r>
              <a:rPr lang="en-GB" sz="2800" b="1" dirty="0">
                <a:solidFill>
                  <a:schemeClr val="dk1"/>
                </a:solidFill>
                <a:latin typeface="Port Lligat Sans"/>
                <a:ea typeface="Port Lligat Sans"/>
                <a:cs typeface="Port Lligat Sans"/>
                <a:sym typeface="Port Lligat Sans"/>
              </a:rPr>
              <a:t>; 0)</a:t>
            </a:r>
          </a:p>
        </p:txBody>
      </p:sp>
      <p:sp>
        <p:nvSpPr>
          <p:cNvPr id="5" name="Rectangle 4"/>
          <p:cNvSpPr/>
          <p:nvPr/>
        </p:nvSpPr>
        <p:spPr>
          <a:xfrm>
            <a:off x="1052365" y="2745329"/>
            <a:ext cx="10375254" cy="781050"/>
          </a:xfrm>
          <a:prstGeom prst="rect">
            <a:avLst/>
          </a:prstGeom>
          <a:noFill/>
          <a:ln w="38100">
            <a:solidFill>
              <a:srgbClr val="6F01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764381" y="3779119"/>
            <a:ext cx="1043854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GB" dirty="0">
                <a:solidFill>
                  <a:schemeClr val="dk1"/>
                </a:solidFill>
                <a:latin typeface="Port Lligat Sans"/>
                <a:ea typeface="Port Lligat Sans"/>
                <a:cs typeface="Port Lligat Sans"/>
                <a:sym typeface="Port Lligat Sans"/>
              </a:rPr>
              <a:t>Note </a:t>
            </a:r>
            <a:r>
              <a:rPr lang="en-GB" dirty="0" err="1">
                <a:solidFill>
                  <a:schemeClr val="dk1"/>
                </a:solidFill>
                <a:latin typeface="Port Lligat Sans"/>
                <a:ea typeface="Port Lligat Sans"/>
                <a:cs typeface="Port Lligat Sans"/>
                <a:sym typeface="Port Lligat Sans"/>
              </a:rPr>
              <a:t>untuk</a:t>
            </a:r>
            <a:r>
              <a:rPr lang="en-GB" dirty="0">
                <a:solidFill>
                  <a:schemeClr val="dk1"/>
                </a:solidFill>
                <a:latin typeface="Port Lligat Sans"/>
                <a:ea typeface="Port Lligat Sans"/>
                <a:cs typeface="Port Lligat Sans"/>
                <a:sym typeface="Port Lligat Sans"/>
              </a:rPr>
              <a:t> 0 </a:t>
            </a:r>
            <a:r>
              <a:rPr lang="en-GB" dirty="0" err="1">
                <a:solidFill>
                  <a:schemeClr val="dk1"/>
                </a:solidFill>
                <a:latin typeface="Port Lligat Sans"/>
                <a:ea typeface="Port Lligat Sans"/>
                <a:cs typeface="Port Lligat Sans"/>
                <a:sym typeface="Port Lligat Sans"/>
              </a:rPr>
              <a:t>diakhir</a:t>
            </a:r>
            <a:r>
              <a:rPr lang="en-GB" dirty="0">
                <a:solidFill>
                  <a:schemeClr val="dk1"/>
                </a:solidFill>
                <a:latin typeface="Port Lligat Sans"/>
                <a:ea typeface="Port Lligat Sans"/>
                <a:cs typeface="Port Lligat Sans"/>
                <a:sym typeface="Port Lligat Sans"/>
              </a:rPr>
              <a:t> :</a:t>
            </a:r>
            <a:endParaRPr lang="en-GB" dirty="0"/>
          </a:p>
          <a:p>
            <a:pPr lvl="0"/>
            <a:r>
              <a:rPr lang="en-GB" dirty="0">
                <a:solidFill>
                  <a:schemeClr val="dk1"/>
                </a:solidFill>
                <a:latin typeface="Port Lligat Sans"/>
                <a:ea typeface="Port Lligat Sans"/>
                <a:cs typeface="Port Lligat Sans"/>
                <a:sym typeface="Port Lligat Sans"/>
              </a:rPr>
              <a:t>0 = FALSE = Exact Match</a:t>
            </a:r>
            <a:endParaRPr lang="en-GB" dirty="0"/>
          </a:p>
          <a:p>
            <a:pPr lvl="0"/>
            <a:r>
              <a:rPr lang="en-GB" dirty="0" err="1">
                <a:solidFill>
                  <a:schemeClr val="dk1"/>
                </a:solidFill>
                <a:latin typeface="Port Lligat Sans"/>
                <a:ea typeface="Port Lligat Sans"/>
                <a:cs typeface="Port Lligat Sans"/>
                <a:sym typeface="Port Lligat Sans"/>
              </a:rPr>
              <a:t>Artinya</a:t>
            </a:r>
            <a:r>
              <a:rPr lang="en-GB" dirty="0">
                <a:solidFill>
                  <a:schemeClr val="dk1"/>
                </a:solidFill>
                <a:latin typeface="Port Lligat Sans"/>
                <a:ea typeface="Port Lligat Sans"/>
                <a:cs typeface="Port Lligat Sans"/>
                <a:sym typeface="Port Lligat Sans"/>
              </a:rPr>
              <a:t> : </a:t>
            </a:r>
            <a:r>
              <a:rPr lang="en-GB" dirty="0" err="1">
                <a:solidFill>
                  <a:schemeClr val="dk1"/>
                </a:solidFill>
                <a:latin typeface="Port Lligat Sans"/>
                <a:ea typeface="Port Lligat Sans"/>
                <a:cs typeface="Port Lligat Sans"/>
                <a:sym typeface="Port Lligat Sans"/>
              </a:rPr>
              <a:t>Nilai</a:t>
            </a:r>
            <a:r>
              <a:rPr lang="en-GB" dirty="0">
                <a:solidFill>
                  <a:schemeClr val="dk1"/>
                </a:solidFill>
                <a:latin typeface="Port Lligat Sans"/>
                <a:ea typeface="Port Lligat Sans"/>
                <a:cs typeface="Port Lligat Sans"/>
                <a:sym typeface="Port Lligat Sans"/>
              </a:rPr>
              <a:t> </a:t>
            </a:r>
            <a:r>
              <a:rPr lang="en-GB" dirty="0" err="1">
                <a:solidFill>
                  <a:schemeClr val="dk1"/>
                </a:solidFill>
                <a:latin typeface="Port Lligat Sans"/>
                <a:ea typeface="Port Lligat Sans"/>
                <a:cs typeface="Port Lligat Sans"/>
                <a:sym typeface="Port Lligat Sans"/>
              </a:rPr>
              <a:t>yg</a:t>
            </a:r>
            <a:r>
              <a:rPr lang="en-GB" dirty="0">
                <a:solidFill>
                  <a:schemeClr val="dk1"/>
                </a:solidFill>
                <a:latin typeface="Port Lligat Sans"/>
                <a:ea typeface="Port Lligat Sans"/>
                <a:cs typeface="Port Lligat Sans"/>
                <a:sym typeface="Port Lligat Sans"/>
              </a:rPr>
              <a:t> </a:t>
            </a:r>
            <a:r>
              <a:rPr lang="en-GB" dirty="0" err="1">
                <a:solidFill>
                  <a:schemeClr val="dk1"/>
                </a:solidFill>
                <a:latin typeface="Port Lligat Sans"/>
                <a:ea typeface="Port Lligat Sans"/>
                <a:cs typeface="Port Lligat Sans"/>
                <a:sym typeface="Port Lligat Sans"/>
              </a:rPr>
              <a:t>dihasilkan</a:t>
            </a:r>
            <a:r>
              <a:rPr lang="en-GB" dirty="0">
                <a:solidFill>
                  <a:schemeClr val="dk1"/>
                </a:solidFill>
                <a:latin typeface="Port Lligat Sans"/>
                <a:ea typeface="Port Lligat Sans"/>
                <a:cs typeface="Port Lligat Sans"/>
                <a:sym typeface="Port Lligat Sans"/>
              </a:rPr>
              <a:t> </a:t>
            </a:r>
            <a:r>
              <a:rPr lang="en-GB" dirty="0" err="1">
                <a:solidFill>
                  <a:schemeClr val="dk1"/>
                </a:solidFill>
                <a:latin typeface="Port Lligat Sans"/>
                <a:ea typeface="Port Lligat Sans"/>
                <a:cs typeface="Port Lligat Sans"/>
                <a:sym typeface="Port Lligat Sans"/>
              </a:rPr>
              <a:t>harus</a:t>
            </a:r>
            <a:r>
              <a:rPr lang="en-GB" dirty="0">
                <a:solidFill>
                  <a:schemeClr val="dk1"/>
                </a:solidFill>
                <a:latin typeface="Port Lligat Sans"/>
                <a:ea typeface="Port Lligat Sans"/>
                <a:cs typeface="Port Lligat Sans"/>
                <a:sym typeface="Port Lligat Sans"/>
              </a:rPr>
              <a:t> </a:t>
            </a:r>
            <a:r>
              <a:rPr lang="en-GB" dirty="0" err="1">
                <a:solidFill>
                  <a:schemeClr val="dk1"/>
                </a:solidFill>
                <a:latin typeface="Port Lligat Sans"/>
                <a:ea typeface="Port Lligat Sans"/>
                <a:cs typeface="Port Lligat Sans"/>
                <a:sym typeface="Port Lligat Sans"/>
              </a:rPr>
              <a:t>sesuai</a:t>
            </a:r>
            <a:r>
              <a:rPr lang="en-GB" dirty="0">
                <a:solidFill>
                  <a:schemeClr val="dk1"/>
                </a:solidFill>
                <a:latin typeface="Port Lligat Sans"/>
                <a:ea typeface="Port Lligat Sans"/>
                <a:cs typeface="Port Lligat Sans"/>
                <a:sym typeface="Port Lligat Sans"/>
              </a:rPr>
              <a:t> </a:t>
            </a:r>
            <a:r>
              <a:rPr lang="en-GB" dirty="0" err="1">
                <a:solidFill>
                  <a:schemeClr val="dk1"/>
                </a:solidFill>
                <a:latin typeface="Port Lligat Sans"/>
                <a:ea typeface="Port Lligat Sans"/>
                <a:cs typeface="Port Lligat Sans"/>
                <a:sym typeface="Port Lligat Sans"/>
              </a:rPr>
              <a:t>dengan</a:t>
            </a:r>
            <a:r>
              <a:rPr lang="en-GB" dirty="0">
                <a:solidFill>
                  <a:schemeClr val="dk1"/>
                </a:solidFill>
                <a:latin typeface="Port Lligat Sans"/>
                <a:ea typeface="Port Lligat Sans"/>
                <a:cs typeface="Port Lligat Sans"/>
                <a:sym typeface="Port Lligat Sans"/>
              </a:rPr>
              <a:t> </a:t>
            </a:r>
            <a:r>
              <a:rPr lang="en-GB" dirty="0" err="1">
                <a:solidFill>
                  <a:schemeClr val="dk1"/>
                </a:solidFill>
                <a:latin typeface="Port Lligat Sans"/>
                <a:ea typeface="Port Lligat Sans"/>
                <a:cs typeface="Port Lligat Sans"/>
                <a:sym typeface="Port Lligat Sans"/>
              </a:rPr>
              <a:t>tabel</a:t>
            </a:r>
            <a:r>
              <a:rPr lang="en-GB" dirty="0">
                <a:solidFill>
                  <a:schemeClr val="dk1"/>
                </a:solidFill>
                <a:latin typeface="Port Lligat Sans"/>
                <a:ea typeface="Port Lligat Sans"/>
                <a:cs typeface="Port Lligat Sans"/>
                <a:sym typeface="Port Lligat Sans"/>
              </a:rPr>
              <a:t>, </a:t>
            </a:r>
            <a:r>
              <a:rPr lang="en-GB" dirty="0" err="1">
                <a:solidFill>
                  <a:schemeClr val="dk1"/>
                </a:solidFill>
                <a:latin typeface="Port Lligat Sans"/>
                <a:ea typeface="Port Lligat Sans"/>
                <a:cs typeface="Port Lligat Sans"/>
                <a:sym typeface="Port Lligat Sans"/>
              </a:rPr>
              <a:t>jika</a:t>
            </a:r>
            <a:r>
              <a:rPr lang="en-GB" dirty="0">
                <a:solidFill>
                  <a:schemeClr val="dk1"/>
                </a:solidFill>
                <a:latin typeface="Port Lligat Sans"/>
                <a:ea typeface="Port Lligat Sans"/>
                <a:cs typeface="Port Lligat Sans"/>
                <a:sym typeface="Port Lligat Sans"/>
              </a:rPr>
              <a:t> data </a:t>
            </a:r>
            <a:r>
              <a:rPr lang="en-GB" dirty="0" err="1">
                <a:solidFill>
                  <a:schemeClr val="dk1"/>
                </a:solidFill>
                <a:latin typeface="Port Lligat Sans"/>
                <a:ea typeface="Port Lligat Sans"/>
                <a:cs typeface="Port Lligat Sans"/>
                <a:sym typeface="Port Lligat Sans"/>
              </a:rPr>
              <a:t>tidak</a:t>
            </a:r>
            <a:r>
              <a:rPr lang="en-GB" dirty="0">
                <a:solidFill>
                  <a:schemeClr val="dk1"/>
                </a:solidFill>
                <a:latin typeface="Port Lligat Sans"/>
                <a:ea typeface="Port Lligat Sans"/>
                <a:cs typeface="Port Lligat Sans"/>
                <a:sym typeface="Port Lligat Sans"/>
              </a:rPr>
              <a:t> </a:t>
            </a:r>
            <a:r>
              <a:rPr lang="en-GB" dirty="0" err="1">
                <a:solidFill>
                  <a:schemeClr val="dk1"/>
                </a:solidFill>
                <a:latin typeface="Port Lligat Sans"/>
                <a:ea typeface="Port Lligat Sans"/>
                <a:cs typeface="Port Lligat Sans"/>
                <a:sym typeface="Port Lligat Sans"/>
              </a:rPr>
              <a:t>ada</a:t>
            </a:r>
            <a:r>
              <a:rPr lang="en-GB" dirty="0">
                <a:solidFill>
                  <a:schemeClr val="dk1"/>
                </a:solidFill>
                <a:latin typeface="Port Lligat Sans"/>
                <a:ea typeface="Port Lligat Sans"/>
                <a:cs typeface="Port Lligat Sans"/>
                <a:sym typeface="Port Lligat Sans"/>
              </a:rPr>
              <a:t> </a:t>
            </a:r>
            <a:r>
              <a:rPr lang="en-GB" dirty="0" err="1">
                <a:solidFill>
                  <a:schemeClr val="dk1"/>
                </a:solidFill>
                <a:latin typeface="Port Lligat Sans"/>
                <a:ea typeface="Port Lligat Sans"/>
                <a:cs typeface="Port Lligat Sans"/>
                <a:sym typeface="Port Lligat Sans"/>
              </a:rPr>
              <a:t>dalam</a:t>
            </a:r>
            <a:r>
              <a:rPr lang="en-GB" dirty="0">
                <a:solidFill>
                  <a:schemeClr val="dk1"/>
                </a:solidFill>
                <a:latin typeface="Port Lligat Sans"/>
                <a:ea typeface="Port Lligat Sans"/>
                <a:cs typeface="Port Lligat Sans"/>
                <a:sym typeface="Port Lligat Sans"/>
              </a:rPr>
              <a:t> </a:t>
            </a:r>
            <a:r>
              <a:rPr lang="en-GB" dirty="0" err="1">
                <a:solidFill>
                  <a:schemeClr val="dk1"/>
                </a:solidFill>
                <a:latin typeface="Port Lligat Sans"/>
                <a:ea typeface="Port Lligat Sans"/>
                <a:cs typeface="Port Lligat Sans"/>
                <a:sym typeface="Port Lligat Sans"/>
              </a:rPr>
              <a:t>tabel</a:t>
            </a:r>
            <a:r>
              <a:rPr lang="en-GB" dirty="0">
                <a:solidFill>
                  <a:schemeClr val="dk1"/>
                </a:solidFill>
                <a:latin typeface="Port Lligat Sans"/>
                <a:ea typeface="Port Lligat Sans"/>
                <a:cs typeface="Port Lligat Sans"/>
                <a:sym typeface="Port Lligat Sans"/>
              </a:rPr>
              <a:t> </a:t>
            </a:r>
            <a:r>
              <a:rPr lang="en-GB" dirty="0" err="1">
                <a:solidFill>
                  <a:schemeClr val="dk1"/>
                </a:solidFill>
                <a:latin typeface="Port Lligat Sans"/>
                <a:ea typeface="Port Lligat Sans"/>
                <a:cs typeface="Port Lligat Sans"/>
                <a:sym typeface="Port Lligat Sans"/>
              </a:rPr>
              <a:t>maka</a:t>
            </a:r>
            <a:r>
              <a:rPr lang="en-GB" dirty="0">
                <a:solidFill>
                  <a:schemeClr val="dk1"/>
                </a:solidFill>
                <a:latin typeface="Port Lligat Sans"/>
                <a:ea typeface="Port Lligat Sans"/>
                <a:cs typeface="Port Lligat Sans"/>
                <a:sym typeface="Port Lligat Sans"/>
              </a:rPr>
              <a:t> </a:t>
            </a:r>
            <a:r>
              <a:rPr lang="en-GB" dirty="0" err="1">
                <a:solidFill>
                  <a:schemeClr val="dk1"/>
                </a:solidFill>
                <a:latin typeface="Port Lligat Sans"/>
                <a:ea typeface="Port Lligat Sans"/>
                <a:cs typeface="Port Lligat Sans"/>
                <a:sym typeface="Port Lligat Sans"/>
              </a:rPr>
              <a:t>akan</a:t>
            </a:r>
            <a:r>
              <a:rPr lang="en-GB" dirty="0">
                <a:solidFill>
                  <a:schemeClr val="dk1"/>
                </a:solidFill>
                <a:latin typeface="Port Lligat Sans"/>
                <a:ea typeface="Port Lligat Sans"/>
                <a:cs typeface="Port Lligat Sans"/>
                <a:sym typeface="Port Lligat Sans"/>
              </a:rPr>
              <a:t> </a:t>
            </a:r>
            <a:r>
              <a:rPr lang="en-GB" dirty="0" err="1">
                <a:solidFill>
                  <a:schemeClr val="dk1"/>
                </a:solidFill>
                <a:latin typeface="Port Lligat Sans"/>
                <a:ea typeface="Port Lligat Sans"/>
                <a:cs typeface="Port Lligat Sans"/>
                <a:sym typeface="Port Lligat Sans"/>
              </a:rPr>
              <a:t>tertulis</a:t>
            </a:r>
            <a:r>
              <a:rPr lang="en-GB" dirty="0">
                <a:solidFill>
                  <a:schemeClr val="dk1"/>
                </a:solidFill>
                <a:latin typeface="Port Lligat Sans"/>
                <a:ea typeface="Port Lligat Sans"/>
                <a:cs typeface="Port Lligat Sans"/>
                <a:sym typeface="Port Lligat Sans"/>
              </a:rPr>
              <a:t> #N/A</a:t>
            </a:r>
            <a:endParaRPr lang="en-GB" dirty="0"/>
          </a:p>
          <a:p>
            <a:pPr lvl="0"/>
            <a:endParaRPr lang="en-GB" dirty="0">
              <a:solidFill>
                <a:schemeClr val="dk1"/>
              </a:solidFill>
              <a:latin typeface="Port Lligat Sans"/>
              <a:ea typeface="Port Lligat Sans"/>
              <a:cs typeface="Port Lligat Sans"/>
              <a:sym typeface="Port Lligat Sans"/>
            </a:endParaRPr>
          </a:p>
          <a:p>
            <a:pPr lvl="0"/>
            <a:r>
              <a:rPr lang="en-GB" dirty="0">
                <a:solidFill>
                  <a:schemeClr val="dk1"/>
                </a:solidFill>
                <a:latin typeface="Port Lligat Sans"/>
                <a:ea typeface="Port Lligat Sans"/>
                <a:cs typeface="Port Lligat Sans"/>
                <a:sym typeface="Port Lligat Sans"/>
              </a:rPr>
              <a:t>1 = TRUE = Approximate Match</a:t>
            </a:r>
            <a:endParaRPr lang="en-GB" dirty="0"/>
          </a:p>
          <a:p>
            <a:pPr lvl="0"/>
            <a:r>
              <a:rPr lang="en-GB" dirty="0" err="1">
                <a:solidFill>
                  <a:schemeClr val="dk1"/>
                </a:solidFill>
                <a:latin typeface="Port Lligat Sans"/>
                <a:ea typeface="Port Lligat Sans"/>
                <a:cs typeface="Port Lligat Sans"/>
                <a:sym typeface="Port Lligat Sans"/>
              </a:rPr>
              <a:t>Artinya</a:t>
            </a:r>
            <a:r>
              <a:rPr lang="en-GB" dirty="0">
                <a:solidFill>
                  <a:schemeClr val="dk1"/>
                </a:solidFill>
                <a:latin typeface="Port Lligat Sans"/>
                <a:ea typeface="Port Lligat Sans"/>
                <a:cs typeface="Port Lligat Sans"/>
                <a:sym typeface="Port Lligat Sans"/>
              </a:rPr>
              <a:t> : </a:t>
            </a:r>
            <a:r>
              <a:rPr lang="en-GB" dirty="0" err="1">
                <a:solidFill>
                  <a:schemeClr val="dk1"/>
                </a:solidFill>
                <a:latin typeface="Port Lligat Sans"/>
                <a:ea typeface="Port Lligat Sans"/>
                <a:cs typeface="Port Lligat Sans"/>
                <a:sym typeface="Port Lligat Sans"/>
              </a:rPr>
              <a:t>Nilai</a:t>
            </a:r>
            <a:r>
              <a:rPr lang="en-GB" dirty="0">
                <a:solidFill>
                  <a:schemeClr val="dk1"/>
                </a:solidFill>
                <a:latin typeface="Port Lligat Sans"/>
                <a:ea typeface="Port Lligat Sans"/>
                <a:cs typeface="Port Lligat Sans"/>
                <a:sym typeface="Port Lligat Sans"/>
              </a:rPr>
              <a:t> </a:t>
            </a:r>
            <a:r>
              <a:rPr lang="en-GB" dirty="0" err="1">
                <a:solidFill>
                  <a:schemeClr val="dk1"/>
                </a:solidFill>
                <a:latin typeface="Port Lligat Sans"/>
                <a:ea typeface="Port Lligat Sans"/>
                <a:cs typeface="Port Lligat Sans"/>
                <a:sym typeface="Port Lligat Sans"/>
              </a:rPr>
              <a:t>yg</a:t>
            </a:r>
            <a:r>
              <a:rPr lang="en-GB" dirty="0">
                <a:solidFill>
                  <a:schemeClr val="dk1"/>
                </a:solidFill>
                <a:latin typeface="Port Lligat Sans"/>
                <a:ea typeface="Port Lligat Sans"/>
                <a:cs typeface="Port Lligat Sans"/>
                <a:sym typeface="Port Lligat Sans"/>
              </a:rPr>
              <a:t> </a:t>
            </a:r>
            <a:r>
              <a:rPr lang="en-GB" dirty="0" err="1">
                <a:solidFill>
                  <a:schemeClr val="dk1"/>
                </a:solidFill>
                <a:latin typeface="Port Lligat Sans"/>
                <a:ea typeface="Port Lligat Sans"/>
                <a:cs typeface="Port Lligat Sans"/>
                <a:sym typeface="Port Lligat Sans"/>
              </a:rPr>
              <a:t>dihasilkan</a:t>
            </a:r>
            <a:r>
              <a:rPr lang="en-GB" dirty="0">
                <a:solidFill>
                  <a:schemeClr val="dk1"/>
                </a:solidFill>
                <a:latin typeface="Port Lligat Sans"/>
                <a:ea typeface="Port Lligat Sans"/>
                <a:cs typeface="Port Lligat Sans"/>
                <a:sym typeface="Port Lligat Sans"/>
              </a:rPr>
              <a:t> </a:t>
            </a:r>
            <a:r>
              <a:rPr lang="en-GB" dirty="0" err="1">
                <a:solidFill>
                  <a:schemeClr val="dk1"/>
                </a:solidFill>
                <a:latin typeface="Port Lligat Sans"/>
                <a:ea typeface="Port Lligat Sans"/>
                <a:cs typeface="Port Lligat Sans"/>
                <a:sym typeface="Port Lligat Sans"/>
              </a:rPr>
              <a:t>tidak</a:t>
            </a:r>
            <a:r>
              <a:rPr lang="en-GB" dirty="0">
                <a:solidFill>
                  <a:schemeClr val="dk1"/>
                </a:solidFill>
                <a:latin typeface="Port Lligat Sans"/>
                <a:ea typeface="Port Lligat Sans"/>
                <a:cs typeface="Port Lligat Sans"/>
                <a:sym typeface="Port Lligat Sans"/>
              </a:rPr>
              <a:t> </a:t>
            </a:r>
            <a:r>
              <a:rPr lang="en-GB" dirty="0" err="1">
                <a:solidFill>
                  <a:schemeClr val="dk1"/>
                </a:solidFill>
                <a:latin typeface="Port Lligat Sans"/>
                <a:ea typeface="Port Lligat Sans"/>
                <a:cs typeface="Port Lligat Sans"/>
                <a:sym typeface="Port Lligat Sans"/>
              </a:rPr>
              <a:t>harus</a:t>
            </a:r>
            <a:r>
              <a:rPr lang="en-GB" dirty="0">
                <a:solidFill>
                  <a:schemeClr val="dk1"/>
                </a:solidFill>
                <a:latin typeface="Port Lligat Sans"/>
                <a:ea typeface="Port Lligat Sans"/>
                <a:cs typeface="Port Lligat Sans"/>
                <a:sym typeface="Port Lligat Sans"/>
              </a:rPr>
              <a:t> </a:t>
            </a:r>
            <a:r>
              <a:rPr lang="en-GB" dirty="0" err="1">
                <a:solidFill>
                  <a:schemeClr val="dk1"/>
                </a:solidFill>
                <a:latin typeface="Port Lligat Sans"/>
                <a:ea typeface="Port Lligat Sans"/>
                <a:cs typeface="Port Lligat Sans"/>
                <a:sym typeface="Port Lligat Sans"/>
              </a:rPr>
              <a:t>sesuai</a:t>
            </a:r>
            <a:r>
              <a:rPr lang="en-GB" dirty="0">
                <a:solidFill>
                  <a:schemeClr val="dk1"/>
                </a:solidFill>
                <a:latin typeface="Port Lligat Sans"/>
                <a:ea typeface="Port Lligat Sans"/>
                <a:cs typeface="Port Lligat Sans"/>
                <a:sym typeface="Port Lligat Sans"/>
              </a:rPr>
              <a:t> </a:t>
            </a:r>
            <a:r>
              <a:rPr lang="en-GB" dirty="0" err="1">
                <a:solidFill>
                  <a:schemeClr val="dk1"/>
                </a:solidFill>
                <a:latin typeface="Port Lligat Sans"/>
                <a:ea typeface="Port Lligat Sans"/>
                <a:cs typeface="Port Lligat Sans"/>
                <a:sym typeface="Port Lligat Sans"/>
              </a:rPr>
              <a:t>tabel</a:t>
            </a:r>
            <a:r>
              <a:rPr lang="en-GB" dirty="0">
                <a:solidFill>
                  <a:schemeClr val="dk1"/>
                </a:solidFill>
                <a:latin typeface="Port Lligat Sans"/>
                <a:ea typeface="Port Lligat Sans"/>
                <a:cs typeface="Port Lligat Sans"/>
                <a:sym typeface="Port Lligat Sans"/>
              </a:rPr>
              <a:t>, </a:t>
            </a:r>
            <a:r>
              <a:rPr lang="en-GB" dirty="0" err="1">
                <a:solidFill>
                  <a:schemeClr val="dk1"/>
                </a:solidFill>
                <a:latin typeface="Port Lligat Sans"/>
                <a:ea typeface="Port Lligat Sans"/>
                <a:cs typeface="Port Lligat Sans"/>
                <a:sym typeface="Port Lligat Sans"/>
              </a:rPr>
              <a:t>jika</a:t>
            </a:r>
            <a:r>
              <a:rPr lang="en-GB" dirty="0">
                <a:solidFill>
                  <a:schemeClr val="dk1"/>
                </a:solidFill>
                <a:latin typeface="Port Lligat Sans"/>
                <a:ea typeface="Port Lligat Sans"/>
                <a:cs typeface="Port Lligat Sans"/>
                <a:sym typeface="Port Lligat Sans"/>
              </a:rPr>
              <a:t> data </a:t>
            </a:r>
            <a:r>
              <a:rPr lang="en-GB" dirty="0" err="1">
                <a:solidFill>
                  <a:schemeClr val="dk1"/>
                </a:solidFill>
                <a:latin typeface="Port Lligat Sans"/>
                <a:ea typeface="Port Lligat Sans"/>
                <a:cs typeface="Port Lligat Sans"/>
                <a:sym typeface="Port Lligat Sans"/>
              </a:rPr>
              <a:t>tidak</a:t>
            </a:r>
            <a:r>
              <a:rPr lang="en-GB" dirty="0">
                <a:solidFill>
                  <a:schemeClr val="dk1"/>
                </a:solidFill>
                <a:latin typeface="Port Lligat Sans"/>
                <a:ea typeface="Port Lligat Sans"/>
                <a:cs typeface="Port Lligat Sans"/>
                <a:sym typeface="Port Lligat Sans"/>
              </a:rPr>
              <a:t> </a:t>
            </a:r>
            <a:r>
              <a:rPr lang="en-GB" dirty="0" err="1">
                <a:solidFill>
                  <a:schemeClr val="dk1"/>
                </a:solidFill>
                <a:latin typeface="Port Lligat Sans"/>
                <a:ea typeface="Port Lligat Sans"/>
                <a:cs typeface="Port Lligat Sans"/>
                <a:sym typeface="Port Lligat Sans"/>
              </a:rPr>
              <a:t>ada</a:t>
            </a:r>
            <a:r>
              <a:rPr lang="en-GB" dirty="0">
                <a:solidFill>
                  <a:schemeClr val="dk1"/>
                </a:solidFill>
                <a:latin typeface="Port Lligat Sans"/>
                <a:ea typeface="Port Lligat Sans"/>
                <a:cs typeface="Port Lligat Sans"/>
                <a:sym typeface="Port Lligat Sans"/>
              </a:rPr>
              <a:t> </a:t>
            </a:r>
            <a:r>
              <a:rPr lang="en-GB" dirty="0" err="1">
                <a:solidFill>
                  <a:schemeClr val="dk1"/>
                </a:solidFill>
                <a:latin typeface="Port Lligat Sans"/>
                <a:ea typeface="Port Lligat Sans"/>
                <a:cs typeface="Port Lligat Sans"/>
                <a:sym typeface="Port Lligat Sans"/>
              </a:rPr>
              <a:t>dalam</a:t>
            </a:r>
            <a:r>
              <a:rPr lang="en-GB" dirty="0">
                <a:solidFill>
                  <a:schemeClr val="dk1"/>
                </a:solidFill>
                <a:latin typeface="Port Lligat Sans"/>
                <a:ea typeface="Port Lligat Sans"/>
                <a:cs typeface="Port Lligat Sans"/>
                <a:sym typeface="Port Lligat Sans"/>
              </a:rPr>
              <a:t> </a:t>
            </a:r>
            <a:r>
              <a:rPr lang="en-GB" dirty="0" err="1">
                <a:solidFill>
                  <a:schemeClr val="dk1"/>
                </a:solidFill>
                <a:latin typeface="Port Lligat Sans"/>
                <a:ea typeface="Port Lligat Sans"/>
                <a:cs typeface="Port Lligat Sans"/>
                <a:sym typeface="Port Lligat Sans"/>
              </a:rPr>
              <a:t>tabel</a:t>
            </a:r>
            <a:r>
              <a:rPr lang="en-GB" dirty="0">
                <a:solidFill>
                  <a:schemeClr val="dk1"/>
                </a:solidFill>
                <a:latin typeface="Port Lligat Sans"/>
                <a:ea typeface="Port Lligat Sans"/>
                <a:cs typeface="Port Lligat Sans"/>
                <a:sym typeface="Port Lligat Sans"/>
              </a:rPr>
              <a:t> </a:t>
            </a:r>
            <a:r>
              <a:rPr lang="en-GB" dirty="0" err="1">
                <a:solidFill>
                  <a:schemeClr val="dk1"/>
                </a:solidFill>
                <a:latin typeface="Port Lligat Sans"/>
                <a:ea typeface="Port Lligat Sans"/>
                <a:cs typeface="Port Lligat Sans"/>
                <a:sym typeface="Port Lligat Sans"/>
              </a:rPr>
              <a:t>maka</a:t>
            </a:r>
            <a:r>
              <a:rPr lang="en-GB" dirty="0">
                <a:solidFill>
                  <a:schemeClr val="dk1"/>
                </a:solidFill>
                <a:latin typeface="Port Lligat Sans"/>
                <a:ea typeface="Port Lligat Sans"/>
                <a:cs typeface="Port Lligat Sans"/>
                <a:sym typeface="Port Lligat Sans"/>
              </a:rPr>
              <a:t> </a:t>
            </a:r>
            <a:r>
              <a:rPr lang="en-GB" dirty="0" err="1">
                <a:solidFill>
                  <a:schemeClr val="dk1"/>
                </a:solidFill>
                <a:latin typeface="Port Lligat Sans"/>
                <a:ea typeface="Port Lligat Sans"/>
                <a:cs typeface="Port Lligat Sans"/>
                <a:sym typeface="Port Lligat Sans"/>
              </a:rPr>
              <a:t>dia</a:t>
            </a:r>
            <a:r>
              <a:rPr lang="en-GB" dirty="0">
                <a:solidFill>
                  <a:schemeClr val="dk1"/>
                </a:solidFill>
                <a:latin typeface="Port Lligat Sans"/>
                <a:ea typeface="Port Lligat Sans"/>
                <a:cs typeface="Port Lligat Sans"/>
                <a:sym typeface="Port Lligat Sans"/>
              </a:rPr>
              <a:t> </a:t>
            </a:r>
            <a:r>
              <a:rPr lang="en-GB" dirty="0" err="1">
                <a:solidFill>
                  <a:schemeClr val="dk1"/>
                </a:solidFill>
                <a:latin typeface="Port Lligat Sans"/>
                <a:ea typeface="Port Lligat Sans"/>
                <a:cs typeface="Port Lligat Sans"/>
                <a:sym typeface="Port Lligat Sans"/>
              </a:rPr>
              <a:t>akan</a:t>
            </a:r>
            <a:r>
              <a:rPr lang="en-GB" dirty="0">
                <a:solidFill>
                  <a:schemeClr val="dk1"/>
                </a:solidFill>
                <a:latin typeface="Port Lligat Sans"/>
                <a:ea typeface="Port Lligat Sans"/>
                <a:cs typeface="Port Lligat Sans"/>
                <a:sym typeface="Port Lligat Sans"/>
              </a:rPr>
              <a:t> “</a:t>
            </a:r>
            <a:r>
              <a:rPr lang="en-GB" dirty="0" err="1">
                <a:solidFill>
                  <a:schemeClr val="dk1"/>
                </a:solidFill>
                <a:latin typeface="Port Lligat Sans"/>
                <a:ea typeface="Port Lligat Sans"/>
                <a:cs typeface="Port Lligat Sans"/>
                <a:sym typeface="Port Lligat Sans"/>
              </a:rPr>
              <a:t>mengira-ngira</a:t>
            </a:r>
            <a:r>
              <a:rPr lang="en-GB" dirty="0">
                <a:solidFill>
                  <a:schemeClr val="dk1"/>
                </a:solidFill>
                <a:latin typeface="Port Lligat Sans"/>
                <a:ea typeface="Port Lligat Sans"/>
                <a:cs typeface="Port Lligat Sans"/>
                <a:sym typeface="Port Lligat Sans"/>
              </a:rPr>
              <a:t>” </a:t>
            </a:r>
            <a:r>
              <a:rPr lang="en-GB" dirty="0" err="1">
                <a:solidFill>
                  <a:schemeClr val="dk1"/>
                </a:solidFill>
                <a:latin typeface="Port Lligat Sans"/>
                <a:ea typeface="Port Lligat Sans"/>
                <a:cs typeface="Port Lligat Sans"/>
                <a:sym typeface="Port Lligat Sans"/>
              </a:rPr>
              <a:t>nilainya</a:t>
            </a:r>
            <a:r>
              <a:rPr lang="en-GB" dirty="0">
                <a:solidFill>
                  <a:schemeClr val="dk1"/>
                </a:solidFill>
                <a:latin typeface="Port Lligat Sans"/>
                <a:ea typeface="Port Lligat Sans"/>
                <a:cs typeface="Port Lligat Sans"/>
                <a:sym typeface="Port Lligat Sans"/>
              </a:rPr>
              <a:t> </a:t>
            </a:r>
            <a:r>
              <a:rPr lang="en-GB" dirty="0" err="1">
                <a:solidFill>
                  <a:schemeClr val="dk1"/>
                </a:solidFill>
                <a:latin typeface="Port Lligat Sans"/>
                <a:ea typeface="Port Lligat Sans"/>
                <a:cs typeface="Port Lligat Sans"/>
                <a:sym typeface="Port Lligat Sans"/>
              </a:rPr>
              <a:t>tersebut</a:t>
            </a:r>
            <a:r>
              <a:rPr lang="en-GB" dirty="0">
                <a:solidFill>
                  <a:schemeClr val="dk1"/>
                </a:solidFill>
                <a:latin typeface="Port Lligat Sans"/>
                <a:ea typeface="Port Lligat Sans"/>
                <a:cs typeface="Port Lligat Sans"/>
                <a:sym typeface="Port Lligat Sans"/>
              </a:rPr>
              <a:t>. </a:t>
            </a:r>
            <a:r>
              <a:rPr lang="en-GB" dirty="0" err="1">
                <a:solidFill>
                  <a:schemeClr val="dk1"/>
                </a:solidFill>
                <a:latin typeface="Port Lligat Sans"/>
                <a:ea typeface="Port Lligat Sans"/>
                <a:cs typeface="Port Lligat Sans"/>
                <a:sym typeface="Port Lligat Sans"/>
              </a:rPr>
              <a:t>Biasanya</a:t>
            </a:r>
            <a:r>
              <a:rPr lang="en-GB" dirty="0">
                <a:solidFill>
                  <a:schemeClr val="dk1"/>
                </a:solidFill>
                <a:latin typeface="Port Lligat Sans"/>
                <a:ea typeface="Port Lligat Sans"/>
                <a:cs typeface="Port Lligat Sans"/>
                <a:sym typeface="Port Lligat Sans"/>
              </a:rPr>
              <a:t> </a:t>
            </a:r>
            <a:r>
              <a:rPr lang="en-GB" dirty="0" err="1">
                <a:solidFill>
                  <a:schemeClr val="dk1"/>
                </a:solidFill>
                <a:latin typeface="Port Lligat Sans"/>
                <a:ea typeface="Port Lligat Sans"/>
                <a:cs typeface="Port Lligat Sans"/>
                <a:sym typeface="Port Lligat Sans"/>
              </a:rPr>
              <a:t>digunakan</a:t>
            </a:r>
            <a:r>
              <a:rPr lang="en-GB" dirty="0">
                <a:solidFill>
                  <a:schemeClr val="dk1"/>
                </a:solidFill>
                <a:latin typeface="Port Lligat Sans"/>
                <a:ea typeface="Port Lligat Sans"/>
                <a:cs typeface="Port Lligat Sans"/>
                <a:sym typeface="Port Lligat Sans"/>
              </a:rPr>
              <a:t> </a:t>
            </a:r>
            <a:r>
              <a:rPr lang="en-GB" dirty="0" err="1">
                <a:solidFill>
                  <a:schemeClr val="dk1"/>
                </a:solidFill>
                <a:latin typeface="Port Lligat Sans"/>
                <a:ea typeface="Port Lligat Sans"/>
                <a:cs typeface="Port Lligat Sans"/>
                <a:sym typeface="Port Lligat Sans"/>
              </a:rPr>
              <a:t>untuk</a:t>
            </a:r>
            <a:r>
              <a:rPr lang="en-GB" dirty="0">
                <a:solidFill>
                  <a:schemeClr val="dk1"/>
                </a:solidFill>
                <a:latin typeface="Port Lligat Sans"/>
                <a:ea typeface="Port Lligat Sans"/>
                <a:cs typeface="Port Lligat Sans"/>
                <a:sym typeface="Port Lligat Sans"/>
              </a:rPr>
              <a:t> data </a:t>
            </a:r>
            <a:r>
              <a:rPr lang="en-GB" dirty="0" err="1">
                <a:solidFill>
                  <a:schemeClr val="dk1"/>
                </a:solidFill>
                <a:latin typeface="Port Lligat Sans"/>
                <a:ea typeface="Port Lligat Sans"/>
                <a:cs typeface="Port Lligat Sans"/>
                <a:sym typeface="Port Lligat Sans"/>
              </a:rPr>
              <a:t>terurut</a:t>
            </a:r>
            <a:r>
              <a:rPr lang="en-GB" dirty="0">
                <a:solidFill>
                  <a:schemeClr val="dk1"/>
                </a:solidFill>
                <a:latin typeface="Port Lligat Sans"/>
                <a:ea typeface="Port Lligat Sans"/>
                <a:cs typeface="Port Lligat Sans"/>
                <a:sym typeface="Port Lligat Sans"/>
              </a:rPr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08863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>
          <a:xfrm>
            <a:off x="764381" y="1659321"/>
            <a:ext cx="10663238" cy="992976"/>
          </a:xfrm>
        </p:spPr>
        <p:txBody>
          <a:bodyPr>
            <a:normAutofit/>
          </a:bodyPr>
          <a:lstStyle/>
          <a:p>
            <a:pPr marL="23019" lvl="0" indent="0"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r>
              <a:rPr lang="en-GB" dirty="0"/>
              <a:t>HLOOKUP – </a:t>
            </a:r>
            <a:r>
              <a:rPr lang="en-GB" dirty="0" err="1"/>
              <a:t>Digunakan</a:t>
            </a:r>
            <a:r>
              <a:rPr lang="en-GB" dirty="0"/>
              <a:t> </a:t>
            </a:r>
            <a:r>
              <a:rPr lang="en-GB" dirty="0" err="1"/>
              <a:t>untuk</a:t>
            </a:r>
            <a:r>
              <a:rPr lang="en-GB" dirty="0"/>
              <a:t> </a:t>
            </a:r>
            <a:r>
              <a:rPr lang="en-GB" dirty="0" err="1"/>
              <a:t>mengisi</a:t>
            </a:r>
            <a:r>
              <a:rPr lang="en-GB" dirty="0"/>
              <a:t> data </a:t>
            </a:r>
            <a:r>
              <a:rPr lang="en-GB" dirty="0" err="1"/>
              <a:t>berdasarkan</a:t>
            </a:r>
            <a:r>
              <a:rPr lang="en-GB" dirty="0"/>
              <a:t> </a:t>
            </a:r>
            <a:r>
              <a:rPr lang="en-GB" dirty="0" err="1"/>
              <a:t>tabel</a:t>
            </a:r>
            <a:r>
              <a:rPr lang="en-GB" dirty="0"/>
              <a:t> </a:t>
            </a:r>
            <a:r>
              <a:rPr lang="en-GB" dirty="0" err="1"/>
              <a:t>referensi</a:t>
            </a:r>
            <a:r>
              <a:rPr lang="en-GB" dirty="0"/>
              <a:t> yang </a:t>
            </a:r>
            <a:r>
              <a:rPr lang="en-GB" dirty="0" err="1"/>
              <a:t>berbentuk</a:t>
            </a:r>
            <a:r>
              <a:rPr lang="en-GB" dirty="0"/>
              <a:t> </a:t>
            </a:r>
            <a:r>
              <a:rPr lang="en-GB" dirty="0" err="1"/>
              <a:t>baris</a:t>
            </a:r>
            <a:r>
              <a:rPr lang="en-GB" dirty="0"/>
              <a:t> </a:t>
            </a:r>
            <a:r>
              <a:rPr lang="en-GB" dirty="0" err="1"/>
              <a:t>atau</a:t>
            </a:r>
            <a:r>
              <a:rPr lang="en-GB" dirty="0"/>
              <a:t> horizontal.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652003" y="290191"/>
            <a:ext cx="6887994" cy="786719"/>
          </a:xfrm>
        </p:spPr>
        <p:txBody>
          <a:bodyPr/>
          <a:lstStyle/>
          <a:p>
            <a:r>
              <a:rPr lang="en-US" dirty="0"/>
              <a:t>HLOOKUP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362075" y="2874244"/>
            <a:ext cx="95237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>
                <a:solidFill>
                  <a:schemeClr val="dk1"/>
                </a:solidFill>
                <a:latin typeface="Port Lligat Sans"/>
                <a:ea typeface="Port Lligat Sans"/>
                <a:cs typeface="Port Lligat Sans"/>
                <a:sym typeface="Port Lligat Sans"/>
              </a:rPr>
              <a:t>=HLOOKUP(Nilai </a:t>
            </a:r>
            <a:r>
              <a:rPr lang="en-GB" sz="2800" b="1" dirty="0" err="1">
                <a:solidFill>
                  <a:schemeClr val="dk1"/>
                </a:solidFill>
                <a:latin typeface="Port Lligat Sans"/>
                <a:ea typeface="Port Lligat Sans"/>
                <a:cs typeface="Port Lligat Sans"/>
                <a:sym typeface="Port Lligat Sans"/>
              </a:rPr>
              <a:t>Kunci</a:t>
            </a:r>
            <a:r>
              <a:rPr lang="en-GB" sz="2800" b="1" dirty="0">
                <a:solidFill>
                  <a:schemeClr val="dk1"/>
                </a:solidFill>
                <a:latin typeface="Port Lligat Sans"/>
                <a:ea typeface="Port Lligat Sans"/>
                <a:cs typeface="Port Lligat Sans"/>
                <a:sym typeface="Port Lligat Sans"/>
              </a:rPr>
              <a:t>; </a:t>
            </a:r>
            <a:r>
              <a:rPr lang="en-GB" sz="2800" b="1" dirty="0" err="1">
                <a:solidFill>
                  <a:schemeClr val="dk1"/>
                </a:solidFill>
                <a:latin typeface="Port Lligat Sans"/>
                <a:ea typeface="Port Lligat Sans"/>
                <a:cs typeface="Port Lligat Sans"/>
                <a:sym typeface="Port Lligat Sans"/>
              </a:rPr>
              <a:t>Tabel</a:t>
            </a:r>
            <a:r>
              <a:rPr lang="en-GB" sz="2800" b="1" dirty="0">
                <a:solidFill>
                  <a:schemeClr val="dk1"/>
                </a:solidFill>
                <a:latin typeface="Port Lligat Sans"/>
                <a:ea typeface="Port Lligat Sans"/>
                <a:cs typeface="Port Lligat Sans"/>
                <a:sym typeface="Port Lligat Sans"/>
              </a:rPr>
              <a:t> </a:t>
            </a:r>
            <a:r>
              <a:rPr lang="en-GB" sz="2800" b="1" dirty="0" err="1">
                <a:solidFill>
                  <a:schemeClr val="dk1"/>
                </a:solidFill>
                <a:latin typeface="Port Lligat Sans"/>
                <a:ea typeface="Port Lligat Sans"/>
                <a:cs typeface="Port Lligat Sans"/>
                <a:sym typeface="Port Lligat Sans"/>
              </a:rPr>
              <a:t>Referensi</a:t>
            </a:r>
            <a:r>
              <a:rPr lang="en-GB" sz="2800" b="1" dirty="0">
                <a:solidFill>
                  <a:schemeClr val="dk1"/>
                </a:solidFill>
                <a:latin typeface="Port Lligat Sans"/>
                <a:ea typeface="Port Lligat Sans"/>
                <a:cs typeface="Port Lligat Sans"/>
                <a:sym typeface="Port Lligat Sans"/>
              </a:rPr>
              <a:t>; Kolom </a:t>
            </a:r>
            <a:r>
              <a:rPr lang="en-GB" sz="2800" b="1" dirty="0" err="1">
                <a:solidFill>
                  <a:schemeClr val="dk1"/>
                </a:solidFill>
                <a:latin typeface="Port Lligat Sans"/>
                <a:ea typeface="Port Lligat Sans"/>
                <a:cs typeface="Port Lligat Sans"/>
                <a:sym typeface="Port Lligat Sans"/>
              </a:rPr>
              <a:t>yg</a:t>
            </a:r>
            <a:r>
              <a:rPr lang="en-GB" sz="2800" b="1" dirty="0">
                <a:solidFill>
                  <a:schemeClr val="dk1"/>
                </a:solidFill>
                <a:latin typeface="Port Lligat Sans"/>
                <a:ea typeface="Port Lligat Sans"/>
                <a:cs typeface="Port Lligat Sans"/>
                <a:sym typeface="Port Lligat Sans"/>
              </a:rPr>
              <a:t> </a:t>
            </a:r>
            <a:r>
              <a:rPr lang="en-GB" sz="2800" b="1" dirty="0" err="1">
                <a:solidFill>
                  <a:schemeClr val="dk1"/>
                </a:solidFill>
                <a:latin typeface="Port Lligat Sans"/>
                <a:ea typeface="Port Lligat Sans"/>
                <a:cs typeface="Port Lligat Sans"/>
                <a:sym typeface="Port Lligat Sans"/>
              </a:rPr>
              <a:t>digunakan</a:t>
            </a:r>
            <a:r>
              <a:rPr lang="en-GB" sz="2800" b="1" dirty="0">
                <a:solidFill>
                  <a:schemeClr val="dk1"/>
                </a:solidFill>
                <a:latin typeface="Port Lligat Sans"/>
                <a:ea typeface="Port Lligat Sans"/>
                <a:cs typeface="Port Lligat Sans"/>
                <a:sym typeface="Port Lligat Sans"/>
              </a:rPr>
              <a:t>; 0)</a:t>
            </a:r>
          </a:p>
        </p:txBody>
      </p:sp>
      <p:sp>
        <p:nvSpPr>
          <p:cNvPr id="5" name="Rectangle 4"/>
          <p:cNvSpPr/>
          <p:nvPr/>
        </p:nvSpPr>
        <p:spPr>
          <a:xfrm>
            <a:off x="1052365" y="2745329"/>
            <a:ext cx="10375254" cy="781050"/>
          </a:xfrm>
          <a:prstGeom prst="rect">
            <a:avLst/>
          </a:prstGeom>
          <a:noFill/>
          <a:ln w="38100">
            <a:solidFill>
              <a:srgbClr val="6F01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764381" y="3779119"/>
            <a:ext cx="1043854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GB" dirty="0">
                <a:solidFill>
                  <a:schemeClr val="dk1"/>
                </a:solidFill>
                <a:latin typeface="Port Lligat Sans"/>
                <a:ea typeface="Port Lligat Sans"/>
                <a:cs typeface="Port Lligat Sans"/>
                <a:sym typeface="Port Lligat Sans"/>
              </a:rPr>
              <a:t>Note </a:t>
            </a:r>
            <a:r>
              <a:rPr lang="en-GB" dirty="0" err="1">
                <a:solidFill>
                  <a:schemeClr val="dk1"/>
                </a:solidFill>
                <a:latin typeface="Port Lligat Sans"/>
                <a:ea typeface="Port Lligat Sans"/>
                <a:cs typeface="Port Lligat Sans"/>
                <a:sym typeface="Port Lligat Sans"/>
              </a:rPr>
              <a:t>untuk</a:t>
            </a:r>
            <a:r>
              <a:rPr lang="en-GB" dirty="0">
                <a:solidFill>
                  <a:schemeClr val="dk1"/>
                </a:solidFill>
                <a:latin typeface="Port Lligat Sans"/>
                <a:ea typeface="Port Lligat Sans"/>
                <a:cs typeface="Port Lligat Sans"/>
                <a:sym typeface="Port Lligat Sans"/>
              </a:rPr>
              <a:t> 0 </a:t>
            </a:r>
            <a:r>
              <a:rPr lang="en-GB" dirty="0" err="1">
                <a:solidFill>
                  <a:schemeClr val="dk1"/>
                </a:solidFill>
                <a:latin typeface="Port Lligat Sans"/>
                <a:ea typeface="Port Lligat Sans"/>
                <a:cs typeface="Port Lligat Sans"/>
                <a:sym typeface="Port Lligat Sans"/>
              </a:rPr>
              <a:t>diakhir</a:t>
            </a:r>
            <a:r>
              <a:rPr lang="en-GB" dirty="0">
                <a:solidFill>
                  <a:schemeClr val="dk1"/>
                </a:solidFill>
                <a:latin typeface="Port Lligat Sans"/>
                <a:ea typeface="Port Lligat Sans"/>
                <a:cs typeface="Port Lligat Sans"/>
                <a:sym typeface="Port Lligat Sans"/>
              </a:rPr>
              <a:t> :</a:t>
            </a:r>
            <a:endParaRPr lang="en-GB" dirty="0"/>
          </a:p>
          <a:p>
            <a:pPr lvl="0"/>
            <a:r>
              <a:rPr lang="en-GB" dirty="0">
                <a:solidFill>
                  <a:schemeClr val="dk1"/>
                </a:solidFill>
                <a:latin typeface="Port Lligat Sans"/>
                <a:ea typeface="Port Lligat Sans"/>
                <a:cs typeface="Port Lligat Sans"/>
                <a:sym typeface="Port Lligat Sans"/>
              </a:rPr>
              <a:t>0 = FALSE = Exact Match</a:t>
            </a:r>
            <a:endParaRPr lang="en-GB" dirty="0"/>
          </a:p>
          <a:p>
            <a:pPr lvl="0"/>
            <a:r>
              <a:rPr lang="en-GB" dirty="0" err="1">
                <a:solidFill>
                  <a:schemeClr val="dk1"/>
                </a:solidFill>
                <a:latin typeface="Port Lligat Sans"/>
                <a:ea typeface="Port Lligat Sans"/>
                <a:cs typeface="Port Lligat Sans"/>
                <a:sym typeface="Port Lligat Sans"/>
              </a:rPr>
              <a:t>Artinya</a:t>
            </a:r>
            <a:r>
              <a:rPr lang="en-GB" dirty="0">
                <a:solidFill>
                  <a:schemeClr val="dk1"/>
                </a:solidFill>
                <a:latin typeface="Port Lligat Sans"/>
                <a:ea typeface="Port Lligat Sans"/>
                <a:cs typeface="Port Lligat Sans"/>
                <a:sym typeface="Port Lligat Sans"/>
              </a:rPr>
              <a:t> : </a:t>
            </a:r>
            <a:r>
              <a:rPr lang="en-GB" dirty="0" err="1">
                <a:solidFill>
                  <a:schemeClr val="dk1"/>
                </a:solidFill>
                <a:latin typeface="Port Lligat Sans"/>
                <a:ea typeface="Port Lligat Sans"/>
                <a:cs typeface="Port Lligat Sans"/>
                <a:sym typeface="Port Lligat Sans"/>
              </a:rPr>
              <a:t>Nilai</a:t>
            </a:r>
            <a:r>
              <a:rPr lang="en-GB" dirty="0">
                <a:solidFill>
                  <a:schemeClr val="dk1"/>
                </a:solidFill>
                <a:latin typeface="Port Lligat Sans"/>
                <a:ea typeface="Port Lligat Sans"/>
                <a:cs typeface="Port Lligat Sans"/>
                <a:sym typeface="Port Lligat Sans"/>
              </a:rPr>
              <a:t> </a:t>
            </a:r>
            <a:r>
              <a:rPr lang="en-GB" dirty="0" err="1">
                <a:solidFill>
                  <a:schemeClr val="dk1"/>
                </a:solidFill>
                <a:latin typeface="Port Lligat Sans"/>
                <a:ea typeface="Port Lligat Sans"/>
                <a:cs typeface="Port Lligat Sans"/>
                <a:sym typeface="Port Lligat Sans"/>
              </a:rPr>
              <a:t>yg</a:t>
            </a:r>
            <a:r>
              <a:rPr lang="en-GB" dirty="0">
                <a:solidFill>
                  <a:schemeClr val="dk1"/>
                </a:solidFill>
                <a:latin typeface="Port Lligat Sans"/>
                <a:ea typeface="Port Lligat Sans"/>
                <a:cs typeface="Port Lligat Sans"/>
                <a:sym typeface="Port Lligat Sans"/>
              </a:rPr>
              <a:t> </a:t>
            </a:r>
            <a:r>
              <a:rPr lang="en-GB" dirty="0" err="1">
                <a:solidFill>
                  <a:schemeClr val="dk1"/>
                </a:solidFill>
                <a:latin typeface="Port Lligat Sans"/>
                <a:ea typeface="Port Lligat Sans"/>
                <a:cs typeface="Port Lligat Sans"/>
                <a:sym typeface="Port Lligat Sans"/>
              </a:rPr>
              <a:t>dihasilkan</a:t>
            </a:r>
            <a:r>
              <a:rPr lang="en-GB" dirty="0">
                <a:solidFill>
                  <a:schemeClr val="dk1"/>
                </a:solidFill>
                <a:latin typeface="Port Lligat Sans"/>
                <a:ea typeface="Port Lligat Sans"/>
                <a:cs typeface="Port Lligat Sans"/>
                <a:sym typeface="Port Lligat Sans"/>
              </a:rPr>
              <a:t> </a:t>
            </a:r>
            <a:r>
              <a:rPr lang="en-GB" dirty="0" err="1">
                <a:solidFill>
                  <a:schemeClr val="dk1"/>
                </a:solidFill>
                <a:latin typeface="Port Lligat Sans"/>
                <a:ea typeface="Port Lligat Sans"/>
                <a:cs typeface="Port Lligat Sans"/>
                <a:sym typeface="Port Lligat Sans"/>
              </a:rPr>
              <a:t>harus</a:t>
            </a:r>
            <a:r>
              <a:rPr lang="en-GB" dirty="0">
                <a:solidFill>
                  <a:schemeClr val="dk1"/>
                </a:solidFill>
                <a:latin typeface="Port Lligat Sans"/>
                <a:ea typeface="Port Lligat Sans"/>
                <a:cs typeface="Port Lligat Sans"/>
                <a:sym typeface="Port Lligat Sans"/>
              </a:rPr>
              <a:t> </a:t>
            </a:r>
            <a:r>
              <a:rPr lang="en-GB" dirty="0" err="1">
                <a:solidFill>
                  <a:schemeClr val="dk1"/>
                </a:solidFill>
                <a:latin typeface="Port Lligat Sans"/>
                <a:ea typeface="Port Lligat Sans"/>
                <a:cs typeface="Port Lligat Sans"/>
                <a:sym typeface="Port Lligat Sans"/>
              </a:rPr>
              <a:t>sesuai</a:t>
            </a:r>
            <a:r>
              <a:rPr lang="en-GB" dirty="0">
                <a:solidFill>
                  <a:schemeClr val="dk1"/>
                </a:solidFill>
                <a:latin typeface="Port Lligat Sans"/>
                <a:ea typeface="Port Lligat Sans"/>
                <a:cs typeface="Port Lligat Sans"/>
                <a:sym typeface="Port Lligat Sans"/>
              </a:rPr>
              <a:t> </a:t>
            </a:r>
            <a:r>
              <a:rPr lang="en-GB" dirty="0" err="1">
                <a:solidFill>
                  <a:schemeClr val="dk1"/>
                </a:solidFill>
                <a:latin typeface="Port Lligat Sans"/>
                <a:ea typeface="Port Lligat Sans"/>
                <a:cs typeface="Port Lligat Sans"/>
                <a:sym typeface="Port Lligat Sans"/>
              </a:rPr>
              <a:t>dengan</a:t>
            </a:r>
            <a:r>
              <a:rPr lang="en-GB" dirty="0">
                <a:solidFill>
                  <a:schemeClr val="dk1"/>
                </a:solidFill>
                <a:latin typeface="Port Lligat Sans"/>
                <a:ea typeface="Port Lligat Sans"/>
                <a:cs typeface="Port Lligat Sans"/>
                <a:sym typeface="Port Lligat Sans"/>
              </a:rPr>
              <a:t> </a:t>
            </a:r>
            <a:r>
              <a:rPr lang="en-GB" dirty="0" err="1">
                <a:solidFill>
                  <a:schemeClr val="dk1"/>
                </a:solidFill>
                <a:latin typeface="Port Lligat Sans"/>
                <a:ea typeface="Port Lligat Sans"/>
                <a:cs typeface="Port Lligat Sans"/>
                <a:sym typeface="Port Lligat Sans"/>
              </a:rPr>
              <a:t>tabel</a:t>
            </a:r>
            <a:r>
              <a:rPr lang="en-GB" dirty="0">
                <a:solidFill>
                  <a:schemeClr val="dk1"/>
                </a:solidFill>
                <a:latin typeface="Port Lligat Sans"/>
                <a:ea typeface="Port Lligat Sans"/>
                <a:cs typeface="Port Lligat Sans"/>
                <a:sym typeface="Port Lligat Sans"/>
              </a:rPr>
              <a:t>, </a:t>
            </a:r>
            <a:r>
              <a:rPr lang="en-GB" dirty="0" err="1">
                <a:solidFill>
                  <a:schemeClr val="dk1"/>
                </a:solidFill>
                <a:latin typeface="Port Lligat Sans"/>
                <a:ea typeface="Port Lligat Sans"/>
                <a:cs typeface="Port Lligat Sans"/>
                <a:sym typeface="Port Lligat Sans"/>
              </a:rPr>
              <a:t>jika</a:t>
            </a:r>
            <a:r>
              <a:rPr lang="en-GB" dirty="0">
                <a:solidFill>
                  <a:schemeClr val="dk1"/>
                </a:solidFill>
                <a:latin typeface="Port Lligat Sans"/>
                <a:ea typeface="Port Lligat Sans"/>
                <a:cs typeface="Port Lligat Sans"/>
                <a:sym typeface="Port Lligat Sans"/>
              </a:rPr>
              <a:t> data </a:t>
            </a:r>
            <a:r>
              <a:rPr lang="en-GB" dirty="0" err="1">
                <a:solidFill>
                  <a:schemeClr val="dk1"/>
                </a:solidFill>
                <a:latin typeface="Port Lligat Sans"/>
                <a:ea typeface="Port Lligat Sans"/>
                <a:cs typeface="Port Lligat Sans"/>
                <a:sym typeface="Port Lligat Sans"/>
              </a:rPr>
              <a:t>tidak</a:t>
            </a:r>
            <a:r>
              <a:rPr lang="en-GB" dirty="0">
                <a:solidFill>
                  <a:schemeClr val="dk1"/>
                </a:solidFill>
                <a:latin typeface="Port Lligat Sans"/>
                <a:ea typeface="Port Lligat Sans"/>
                <a:cs typeface="Port Lligat Sans"/>
                <a:sym typeface="Port Lligat Sans"/>
              </a:rPr>
              <a:t> </a:t>
            </a:r>
            <a:r>
              <a:rPr lang="en-GB" dirty="0" err="1">
                <a:solidFill>
                  <a:schemeClr val="dk1"/>
                </a:solidFill>
                <a:latin typeface="Port Lligat Sans"/>
                <a:ea typeface="Port Lligat Sans"/>
                <a:cs typeface="Port Lligat Sans"/>
                <a:sym typeface="Port Lligat Sans"/>
              </a:rPr>
              <a:t>ada</a:t>
            </a:r>
            <a:r>
              <a:rPr lang="en-GB" dirty="0">
                <a:solidFill>
                  <a:schemeClr val="dk1"/>
                </a:solidFill>
                <a:latin typeface="Port Lligat Sans"/>
                <a:ea typeface="Port Lligat Sans"/>
                <a:cs typeface="Port Lligat Sans"/>
                <a:sym typeface="Port Lligat Sans"/>
              </a:rPr>
              <a:t> </a:t>
            </a:r>
            <a:r>
              <a:rPr lang="en-GB" dirty="0" err="1">
                <a:solidFill>
                  <a:schemeClr val="dk1"/>
                </a:solidFill>
                <a:latin typeface="Port Lligat Sans"/>
                <a:ea typeface="Port Lligat Sans"/>
                <a:cs typeface="Port Lligat Sans"/>
                <a:sym typeface="Port Lligat Sans"/>
              </a:rPr>
              <a:t>dalam</a:t>
            </a:r>
            <a:r>
              <a:rPr lang="en-GB" dirty="0">
                <a:solidFill>
                  <a:schemeClr val="dk1"/>
                </a:solidFill>
                <a:latin typeface="Port Lligat Sans"/>
                <a:ea typeface="Port Lligat Sans"/>
                <a:cs typeface="Port Lligat Sans"/>
                <a:sym typeface="Port Lligat Sans"/>
              </a:rPr>
              <a:t> </a:t>
            </a:r>
            <a:r>
              <a:rPr lang="en-GB" dirty="0" err="1">
                <a:solidFill>
                  <a:schemeClr val="dk1"/>
                </a:solidFill>
                <a:latin typeface="Port Lligat Sans"/>
                <a:ea typeface="Port Lligat Sans"/>
                <a:cs typeface="Port Lligat Sans"/>
                <a:sym typeface="Port Lligat Sans"/>
              </a:rPr>
              <a:t>tabel</a:t>
            </a:r>
            <a:r>
              <a:rPr lang="en-GB" dirty="0">
                <a:solidFill>
                  <a:schemeClr val="dk1"/>
                </a:solidFill>
                <a:latin typeface="Port Lligat Sans"/>
                <a:ea typeface="Port Lligat Sans"/>
                <a:cs typeface="Port Lligat Sans"/>
                <a:sym typeface="Port Lligat Sans"/>
              </a:rPr>
              <a:t> </a:t>
            </a:r>
            <a:r>
              <a:rPr lang="en-GB" dirty="0" err="1">
                <a:solidFill>
                  <a:schemeClr val="dk1"/>
                </a:solidFill>
                <a:latin typeface="Port Lligat Sans"/>
                <a:ea typeface="Port Lligat Sans"/>
                <a:cs typeface="Port Lligat Sans"/>
                <a:sym typeface="Port Lligat Sans"/>
              </a:rPr>
              <a:t>maka</a:t>
            </a:r>
            <a:r>
              <a:rPr lang="en-GB" dirty="0">
                <a:solidFill>
                  <a:schemeClr val="dk1"/>
                </a:solidFill>
                <a:latin typeface="Port Lligat Sans"/>
                <a:ea typeface="Port Lligat Sans"/>
                <a:cs typeface="Port Lligat Sans"/>
                <a:sym typeface="Port Lligat Sans"/>
              </a:rPr>
              <a:t> </a:t>
            </a:r>
            <a:r>
              <a:rPr lang="en-GB" dirty="0" err="1">
                <a:solidFill>
                  <a:schemeClr val="dk1"/>
                </a:solidFill>
                <a:latin typeface="Port Lligat Sans"/>
                <a:ea typeface="Port Lligat Sans"/>
                <a:cs typeface="Port Lligat Sans"/>
                <a:sym typeface="Port Lligat Sans"/>
              </a:rPr>
              <a:t>akan</a:t>
            </a:r>
            <a:r>
              <a:rPr lang="en-GB" dirty="0">
                <a:solidFill>
                  <a:schemeClr val="dk1"/>
                </a:solidFill>
                <a:latin typeface="Port Lligat Sans"/>
                <a:ea typeface="Port Lligat Sans"/>
                <a:cs typeface="Port Lligat Sans"/>
                <a:sym typeface="Port Lligat Sans"/>
              </a:rPr>
              <a:t> </a:t>
            </a:r>
            <a:r>
              <a:rPr lang="en-GB" dirty="0" err="1">
                <a:solidFill>
                  <a:schemeClr val="dk1"/>
                </a:solidFill>
                <a:latin typeface="Port Lligat Sans"/>
                <a:ea typeface="Port Lligat Sans"/>
                <a:cs typeface="Port Lligat Sans"/>
                <a:sym typeface="Port Lligat Sans"/>
              </a:rPr>
              <a:t>tertulis</a:t>
            </a:r>
            <a:r>
              <a:rPr lang="en-GB" dirty="0">
                <a:solidFill>
                  <a:schemeClr val="dk1"/>
                </a:solidFill>
                <a:latin typeface="Port Lligat Sans"/>
                <a:ea typeface="Port Lligat Sans"/>
                <a:cs typeface="Port Lligat Sans"/>
                <a:sym typeface="Port Lligat Sans"/>
              </a:rPr>
              <a:t> #N/A</a:t>
            </a:r>
            <a:endParaRPr lang="en-GB" dirty="0"/>
          </a:p>
          <a:p>
            <a:pPr lvl="0"/>
            <a:endParaRPr lang="en-GB" dirty="0">
              <a:solidFill>
                <a:schemeClr val="dk1"/>
              </a:solidFill>
              <a:latin typeface="Port Lligat Sans"/>
              <a:ea typeface="Port Lligat Sans"/>
              <a:cs typeface="Port Lligat Sans"/>
              <a:sym typeface="Port Lligat Sans"/>
            </a:endParaRPr>
          </a:p>
          <a:p>
            <a:pPr lvl="0"/>
            <a:r>
              <a:rPr lang="en-GB" dirty="0">
                <a:solidFill>
                  <a:schemeClr val="dk1"/>
                </a:solidFill>
                <a:latin typeface="Port Lligat Sans"/>
                <a:ea typeface="Port Lligat Sans"/>
                <a:cs typeface="Port Lligat Sans"/>
                <a:sym typeface="Port Lligat Sans"/>
              </a:rPr>
              <a:t>1 = TRUE = Approximate Match</a:t>
            </a:r>
            <a:endParaRPr lang="en-GB" dirty="0"/>
          </a:p>
          <a:p>
            <a:pPr lvl="0"/>
            <a:r>
              <a:rPr lang="en-GB" dirty="0" err="1">
                <a:solidFill>
                  <a:schemeClr val="dk1"/>
                </a:solidFill>
                <a:latin typeface="Port Lligat Sans"/>
                <a:ea typeface="Port Lligat Sans"/>
                <a:cs typeface="Port Lligat Sans"/>
                <a:sym typeface="Port Lligat Sans"/>
              </a:rPr>
              <a:t>Artinya</a:t>
            </a:r>
            <a:r>
              <a:rPr lang="en-GB" dirty="0">
                <a:solidFill>
                  <a:schemeClr val="dk1"/>
                </a:solidFill>
                <a:latin typeface="Port Lligat Sans"/>
                <a:ea typeface="Port Lligat Sans"/>
                <a:cs typeface="Port Lligat Sans"/>
                <a:sym typeface="Port Lligat Sans"/>
              </a:rPr>
              <a:t> : </a:t>
            </a:r>
            <a:r>
              <a:rPr lang="en-GB" dirty="0" err="1">
                <a:solidFill>
                  <a:schemeClr val="dk1"/>
                </a:solidFill>
                <a:latin typeface="Port Lligat Sans"/>
                <a:ea typeface="Port Lligat Sans"/>
                <a:cs typeface="Port Lligat Sans"/>
                <a:sym typeface="Port Lligat Sans"/>
              </a:rPr>
              <a:t>Nilai</a:t>
            </a:r>
            <a:r>
              <a:rPr lang="en-GB" dirty="0">
                <a:solidFill>
                  <a:schemeClr val="dk1"/>
                </a:solidFill>
                <a:latin typeface="Port Lligat Sans"/>
                <a:ea typeface="Port Lligat Sans"/>
                <a:cs typeface="Port Lligat Sans"/>
                <a:sym typeface="Port Lligat Sans"/>
              </a:rPr>
              <a:t> </a:t>
            </a:r>
            <a:r>
              <a:rPr lang="en-GB" dirty="0" err="1">
                <a:solidFill>
                  <a:schemeClr val="dk1"/>
                </a:solidFill>
                <a:latin typeface="Port Lligat Sans"/>
                <a:ea typeface="Port Lligat Sans"/>
                <a:cs typeface="Port Lligat Sans"/>
                <a:sym typeface="Port Lligat Sans"/>
              </a:rPr>
              <a:t>yg</a:t>
            </a:r>
            <a:r>
              <a:rPr lang="en-GB" dirty="0">
                <a:solidFill>
                  <a:schemeClr val="dk1"/>
                </a:solidFill>
                <a:latin typeface="Port Lligat Sans"/>
                <a:ea typeface="Port Lligat Sans"/>
                <a:cs typeface="Port Lligat Sans"/>
                <a:sym typeface="Port Lligat Sans"/>
              </a:rPr>
              <a:t> </a:t>
            </a:r>
            <a:r>
              <a:rPr lang="en-GB" dirty="0" err="1">
                <a:solidFill>
                  <a:schemeClr val="dk1"/>
                </a:solidFill>
                <a:latin typeface="Port Lligat Sans"/>
                <a:ea typeface="Port Lligat Sans"/>
                <a:cs typeface="Port Lligat Sans"/>
                <a:sym typeface="Port Lligat Sans"/>
              </a:rPr>
              <a:t>dihasilkan</a:t>
            </a:r>
            <a:r>
              <a:rPr lang="en-GB" dirty="0">
                <a:solidFill>
                  <a:schemeClr val="dk1"/>
                </a:solidFill>
                <a:latin typeface="Port Lligat Sans"/>
                <a:ea typeface="Port Lligat Sans"/>
                <a:cs typeface="Port Lligat Sans"/>
                <a:sym typeface="Port Lligat Sans"/>
              </a:rPr>
              <a:t> </a:t>
            </a:r>
            <a:r>
              <a:rPr lang="en-GB" dirty="0" err="1">
                <a:solidFill>
                  <a:schemeClr val="dk1"/>
                </a:solidFill>
                <a:latin typeface="Port Lligat Sans"/>
                <a:ea typeface="Port Lligat Sans"/>
                <a:cs typeface="Port Lligat Sans"/>
                <a:sym typeface="Port Lligat Sans"/>
              </a:rPr>
              <a:t>tidak</a:t>
            </a:r>
            <a:r>
              <a:rPr lang="en-GB" dirty="0">
                <a:solidFill>
                  <a:schemeClr val="dk1"/>
                </a:solidFill>
                <a:latin typeface="Port Lligat Sans"/>
                <a:ea typeface="Port Lligat Sans"/>
                <a:cs typeface="Port Lligat Sans"/>
                <a:sym typeface="Port Lligat Sans"/>
              </a:rPr>
              <a:t> </a:t>
            </a:r>
            <a:r>
              <a:rPr lang="en-GB" dirty="0" err="1">
                <a:solidFill>
                  <a:schemeClr val="dk1"/>
                </a:solidFill>
                <a:latin typeface="Port Lligat Sans"/>
                <a:ea typeface="Port Lligat Sans"/>
                <a:cs typeface="Port Lligat Sans"/>
                <a:sym typeface="Port Lligat Sans"/>
              </a:rPr>
              <a:t>harus</a:t>
            </a:r>
            <a:r>
              <a:rPr lang="en-GB" dirty="0">
                <a:solidFill>
                  <a:schemeClr val="dk1"/>
                </a:solidFill>
                <a:latin typeface="Port Lligat Sans"/>
                <a:ea typeface="Port Lligat Sans"/>
                <a:cs typeface="Port Lligat Sans"/>
                <a:sym typeface="Port Lligat Sans"/>
              </a:rPr>
              <a:t> </a:t>
            </a:r>
            <a:r>
              <a:rPr lang="en-GB" dirty="0" err="1">
                <a:solidFill>
                  <a:schemeClr val="dk1"/>
                </a:solidFill>
                <a:latin typeface="Port Lligat Sans"/>
                <a:ea typeface="Port Lligat Sans"/>
                <a:cs typeface="Port Lligat Sans"/>
                <a:sym typeface="Port Lligat Sans"/>
              </a:rPr>
              <a:t>sesuai</a:t>
            </a:r>
            <a:r>
              <a:rPr lang="en-GB" dirty="0">
                <a:solidFill>
                  <a:schemeClr val="dk1"/>
                </a:solidFill>
                <a:latin typeface="Port Lligat Sans"/>
                <a:ea typeface="Port Lligat Sans"/>
                <a:cs typeface="Port Lligat Sans"/>
                <a:sym typeface="Port Lligat Sans"/>
              </a:rPr>
              <a:t> </a:t>
            </a:r>
            <a:r>
              <a:rPr lang="en-GB" dirty="0" err="1">
                <a:solidFill>
                  <a:schemeClr val="dk1"/>
                </a:solidFill>
                <a:latin typeface="Port Lligat Sans"/>
                <a:ea typeface="Port Lligat Sans"/>
                <a:cs typeface="Port Lligat Sans"/>
                <a:sym typeface="Port Lligat Sans"/>
              </a:rPr>
              <a:t>tabel</a:t>
            </a:r>
            <a:r>
              <a:rPr lang="en-GB" dirty="0">
                <a:solidFill>
                  <a:schemeClr val="dk1"/>
                </a:solidFill>
                <a:latin typeface="Port Lligat Sans"/>
                <a:ea typeface="Port Lligat Sans"/>
                <a:cs typeface="Port Lligat Sans"/>
                <a:sym typeface="Port Lligat Sans"/>
              </a:rPr>
              <a:t>, </a:t>
            </a:r>
            <a:r>
              <a:rPr lang="en-GB" dirty="0" err="1">
                <a:solidFill>
                  <a:schemeClr val="dk1"/>
                </a:solidFill>
                <a:latin typeface="Port Lligat Sans"/>
                <a:ea typeface="Port Lligat Sans"/>
                <a:cs typeface="Port Lligat Sans"/>
                <a:sym typeface="Port Lligat Sans"/>
              </a:rPr>
              <a:t>jika</a:t>
            </a:r>
            <a:r>
              <a:rPr lang="en-GB" dirty="0">
                <a:solidFill>
                  <a:schemeClr val="dk1"/>
                </a:solidFill>
                <a:latin typeface="Port Lligat Sans"/>
                <a:ea typeface="Port Lligat Sans"/>
                <a:cs typeface="Port Lligat Sans"/>
                <a:sym typeface="Port Lligat Sans"/>
              </a:rPr>
              <a:t> data </a:t>
            </a:r>
            <a:r>
              <a:rPr lang="en-GB" dirty="0" err="1">
                <a:solidFill>
                  <a:schemeClr val="dk1"/>
                </a:solidFill>
                <a:latin typeface="Port Lligat Sans"/>
                <a:ea typeface="Port Lligat Sans"/>
                <a:cs typeface="Port Lligat Sans"/>
                <a:sym typeface="Port Lligat Sans"/>
              </a:rPr>
              <a:t>tidak</a:t>
            </a:r>
            <a:r>
              <a:rPr lang="en-GB" dirty="0">
                <a:solidFill>
                  <a:schemeClr val="dk1"/>
                </a:solidFill>
                <a:latin typeface="Port Lligat Sans"/>
                <a:ea typeface="Port Lligat Sans"/>
                <a:cs typeface="Port Lligat Sans"/>
                <a:sym typeface="Port Lligat Sans"/>
              </a:rPr>
              <a:t> </a:t>
            </a:r>
            <a:r>
              <a:rPr lang="en-GB" dirty="0" err="1">
                <a:solidFill>
                  <a:schemeClr val="dk1"/>
                </a:solidFill>
                <a:latin typeface="Port Lligat Sans"/>
                <a:ea typeface="Port Lligat Sans"/>
                <a:cs typeface="Port Lligat Sans"/>
                <a:sym typeface="Port Lligat Sans"/>
              </a:rPr>
              <a:t>ada</a:t>
            </a:r>
            <a:r>
              <a:rPr lang="en-GB" dirty="0">
                <a:solidFill>
                  <a:schemeClr val="dk1"/>
                </a:solidFill>
                <a:latin typeface="Port Lligat Sans"/>
                <a:ea typeface="Port Lligat Sans"/>
                <a:cs typeface="Port Lligat Sans"/>
                <a:sym typeface="Port Lligat Sans"/>
              </a:rPr>
              <a:t> </a:t>
            </a:r>
            <a:r>
              <a:rPr lang="en-GB" dirty="0" err="1">
                <a:solidFill>
                  <a:schemeClr val="dk1"/>
                </a:solidFill>
                <a:latin typeface="Port Lligat Sans"/>
                <a:ea typeface="Port Lligat Sans"/>
                <a:cs typeface="Port Lligat Sans"/>
                <a:sym typeface="Port Lligat Sans"/>
              </a:rPr>
              <a:t>dalam</a:t>
            </a:r>
            <a:r>
              <a:rPr lang="en-GB" dirty="0">
                <a:solidFill>
                  <a:schemeClr val="dk1"/>
                </a:solidFill>
                <a:latin typeface="Port Lligat Sans"/>
                <a:ea typeface="Port Lligat Sans"/>
                <a:cs typeface="Port Lligat Sans"/>
                <a:sym typeface="Port Lligat Sans"/>
              </a:rPr>
              <a:t> </a:t>
            </a:r>
            <a:r>
              <a:rPr lang="en-GB" dirty="0" err="1">
                <a:solidFill>
                  <a:schemeClr val="dk1"/>
                </a:solidFill>
                <a:latin typeface="Port Lligat Sans"/>
                <a:ea typeface="Port Lligat Sans"/>
                <a:cs typeface="Port Lligat Sans"/>
                <a:sym typeface="Port Lligat Sans"/>
              </a:rPr>
              <a:t>tabel</a:t>
            </a:r>
            <a:r>
              <a:rPr lang="en-GB" dirty="0">
                <a:solidFill>
                  <a:schemeClr val="dk1"/>
                </a:solidFill>
                <a:latin typeface="Port Lligat Sans"/>
                <a:ea typeface="Port Lligat Sans"/>
                <a:cs typeface="Port Lligat Sans"/>
                <a:sym typeface="Port Lligat Sans"/>
              </a:rPr>
              <a:t> </a:t>
            </a:r>
            <a:r>
              <a:rPr lang="en-GB" dirty="0" err="1">
                <a:solidFill>
                  <a:schemeClr val="dk1"/>
                </a:solidFill>
                <a:latin typeface="Port Lligat Sans"/>
                <a:ea typeface="Port Lligat Sans"/>
                <a:cs typeface="Port Lligat Sans"/>
                <a:sym typeface="Port Lligat Sans"/>
              </a:rPr>
              <a:t>maka</a:t>
            </a:r>
            <a:r>
              <a:rPr lang="en-GB" dirty="0">
                <a:solidFill>
                  <a:schemeClr val="dk1"/>
                </a:solidFill>
                <a:latin typeface="Port Lligat Sans"/>
                <a:ea typeface="Port Lligat Sans"/>
                <a:cs typeface="Port Lligat Sans"/>
                <a:sym typeface="Port Lligat Sans"/>
              </a:rPr>
              <a:t> </a:t>
            </a:r>
            <a:r>
              <a:rPr lang="en-GB" dirty="0" err="1">
                <a:solidFill>
                  <a:schemeClr val="dk1"/>
                </a:solidFill>
                <a:latin typeface="Port Lligat Sans"/>
                <a:ea typeface="Port Lligat Sans"/>
                <a:cs typeface="Port Lligat Sans"/>
                <a:sym typeface="Port Lligat Sans"/>
              </a:rPr>
              <a:t>dia</a:t>
            </a:r>
            <a:r>
              <a:rPr lang="en-GB" dirty="0">
                <a:solidFill>
                  <a:schemeClr val="dk1"/>
                </a:solidFill>
                <a:latin typeface="Port Lligat Sans"/>
                <a:ea typeface="Port Lligat Sans"/>
                <a:cs typeface="Port Lligat Sans"/>
                <a:sym typeface="Port Lligat Sans"/>
              </a:rPr>
              <a:t> </a:t>
            </a:r>
            <a:r>
              <a:rPr lang="en-GB" dirty="0" err="1">
                <a:solidFill>
                  <a:schemeClr val="dk1"/>
                </a:solidFill>
                <a:latin typeface="Port Lligat Sans"/>
                <a:ea typeface="Port Lligat Sans"/>
                <a:cs typeface="Port Lligat Sans"/>
                <a:sym typeface="Port Lligat Sans"/>
              </a:rPr>
              <a:t>akan</a:t>
            </a:r>
            <a:r>
              <a:rPr lang="en-GB" dirty="0">
                <a:solidFill>
                  <a:schemeClr val="dk1"/>
                </a:solidFill>
                <a:latin typeface="Port Lligat Sans"/>
                <a:ea typeface="Port Lligat Sans"/>
                <a:cs typeface="Port Lligat Sans"/>
                <a:sym typeface="Port Lligat Sans"/>
              </a:rPr>
              <a:t> “</a:t>
            </a:r>
            <a:r>
              <a:rPr lang="en-GB" dirty="0" err="1">
                <a:solidFill>
                  <a:schemeClr val="dk1"/>
                </a:solidFill>
                <a:latin typeface="Port Lligat Sans"/>
                <a:ea typeface="Port Lligat Sans"/>
                <a:cs typeface="Port Lligat Sans"/>
                <a:sym typeface="Port Lligat Sans"/>
              </a:rPr>
              <a:t>mengira-ngira</a:t>
            </a:r>
            <a:r>
              <a:rPr lang="en-GB" dirty="0">
                <a:solidFill>
                  <a:schemeClr val="dk1"/>
                </a:solidFill>
                <a:latin typeface="Port Lligat Sans"/>
                <a:ea typeface="Port Lligat Sans"/>
                <a:cs typeface="Port Lligat Sans"/>
                <a:sym typeface="Port Lligat Sans"/>
              </a:rPr>
              <a:t>” </a:t>
            </a:r>
            <a:r>
              <a:rPr lang="en-GB" dirty="0" err="1">
                <a:solidFill>
                  <a:schemeClr val="dk1"/>
                </a:solidFill>
                <a:latin typeface="Port Lligat Sans"/>
                <a:ea typeface="Port Lligat Sans"/>
                <a:cs typeface="Port Lligat Sans"/>
                <a:sym typeface="Port Lligat Sans"/>
              </a:rPr>
              <a:t>nilainya</a:t>
            </a:r>
            <a:r>
              <a:rPr lang="en-GB" dirty="0">
                <a:solidFill>
                  <a:schemeClr val="dk1"/>
                </a:solidFill>
                <a:latin typeface="Port Lligat Sans"/>
                <a:ea typeface="Port Lligat Sans"/>
                <a:cs typeface="Port Lligat Sans"/>
                <a:sym typeface="Port Lligat Sans"/>
              </a:rPr>
              <a:t> </a:t>
            </a:r>
            <a:r>
              <a:rPr lang="en-GB" dirty="0" err="1">
                <a:solidFill>
                  <a:schemeClr val="dk1"/>
                </a:solidFill>
                <a:latin typeface="Port Lligat Sans"/>
                <a:ea typeface="Port Lligat Sans"/>
                <a:cs typeface="Port Lligat Sans"/>
                <a:sym typeface="Port Lligat Sans"/>
              </a:rPr>
              <a:t>tersebut</a:t>
            </a:r>
            <a:r>
              <a:rPr lang="en-GB" dirty="0">
                <a:solidFill>
                  <a:schemeClr val="dk1"/>
                </a:solidFill>
                <a:latin typeface="Port Lligat Sans"/>
                <a:ea typeface="Port Lligat Sans"/>
                <a:cs typeface="Port Lligat Sans"/>
                <a:sym typeface="Port Lligat Sans"/>
              </a:rPr>
              <a:t>. </a:t>
            </a:r>
            <a:r>
              <a:rPr lang="en-GB" dirty="0" err="1">
                <a:solidFill>
                  <a:schemeClr val="dk1"/>
                </a:solidFill>
                <a:latin typeface="Port Lligat Sans"/>
                <a:ea typeface="Port Lligat Sans"/>
                <a:cs typeface="Port Lligat Sans"/>
                <a:sym typeface="Port Lligat Sans"/>
              </a:rPr>
              <a:t>Biasanya</a:t>
            </a:r>
            <a:r>
              <a:rPr lang="en-GB" dirty="0">
                <a:solidFill>
                  <a:schemeClr val="dk1"/>
                </a:solidFill>
                <a:latin typeface="Port Lligat Sans"/>
                <a:ea typeface="Port Lligat Sans"/>
                <a:cs typeface="Port Lligat Sans"/>
                <a:sym typeface="Port Lligat Sans"/>
              </a:rPr>
              <a:t> </a:t>
            </a:r>
            <a:r>
              <a:rPr lang="en-GB" dirty="0" err="1">
                <a:solidFill>
                  <a:schemeClr val="dk1"/>
                </a:solidFill>
                <a:latin typeface="Port Lligat Sans"/>
                <a:ea typeface="Port Lligat Sans"/>
                <a:cs typeface="Port Lligat Sans"/>
                <a:sym typeface="Port Lligat Sans"/>
              </a:rPr>
              <a:t>digunakan</a:t>
            </a:r>
            <a:r>
              <a:rPr lang="en-GB" dirty="0">
                <a:solidFill>
                  <a:schemeClr val="dk1"/>
                </a:solidFill>
                <a:latin typeface="Port Lligat Sans"/>
                <a:ea typeface="Port Lligat Sans"/>
                <a:cs typeface="Port Lligat Sans"/>
                <a:sym typeface="Port Lligat Sans"/>
              </a:rPr>
              <a:t> </a:t>
            </a:r>
            <a:r>
              <a:rPr lang="en-GB" dirty="0" err="1">
                <a:solidFill>
                  <a:schemeClr val="dk1"/>
                </a:solidFill>
                <a:latin typeface="Port Lligat Sans"/>
                <a:ea typeface="Port Lligat Sans"/>
                <a:cs typeface="Port Lligat Sans"/>
                <a:sym typeface="Port Lligat Sans"/>
              </a:rPr>
              <a:t>untuk</a:t>
            </a:r>
            <a:r>
              <a:rPr lang="en-GB" dirty="0">
                <a:solidFill>
                  <a:schemeClr val="dk1"/>
                </a:solidFill>
                <a:latin typeface="Port Lligat Sans"/>
                <a:ea typeface="Port Lligat Sans"/>
                <a:cs typeface="Port Lligat Sans"/>
                <a:sym typeface="Port Lligat Sans"/>
              </a:rPr>
              <a:t> data </a:t>
            </a:r>
            <a:r>
              <a:rPr lang="en-GB" dirty="0" err="1">
                <a:solidFill>
                  <a:schemeClr val="dk1"/>
                </a:solidFill>
                <a:latin typeface="Port Lligat Sans"/>
                <a:ea typeface="Port Lligat Sans"/>
                <a:cs typeface="Port Lligat Sans"/>
                <a:sym typeface="Port Lligat Sans"/>
              </a:rPr>
              <a:t>terurut</a:t>
            </a:r>
            <a:r>
              <a:rPr lang="en-GB" dirty="0">
                <a:solidFill>
                  <a:schemeClr val="dk1"/>
                </a:solidFill>
                <a:latin typeface="Port Lligat Sans"/>
                <a:ea typeface="Port Lligat Sans"/>
                <a:cs typeface="Port Lligat Sans"/>
                <a:sym typeface="Port Lligat Sans"/>
              </a:rPr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78194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889678-361C-23D1-7AB1-E66E36C310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5060" y="2800349"/>
            <a:ext cx="7630430" cy="1056313"/>
          </a:xfrm>
        </p:spPr>
        <p:txBody>
          <a:bodyPr/>
          <a:lstStyle/>
          <a:p>
            <a:r>
              <a:rPr lang="en-US" sz="6600" dirty="0"/>
              <a:t>DIAGRAM</a:t>
            </a:r>
            <a:endParaRPr lang="en-ID" sz="6600" dirty="0"/>
          </a:p>
        </p:txBody>
      </p:sp>
    </p:spTree>
    <p:extLst>
      <p:ext uri="{BB962C8B-B14F-4D97-AF65-F5344CB8AC3E}">
        <p14:creationId xmlns:p14="http://schemas.microsoft.com/office/powerpoint/2010/main" val="10487994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2054</TotalTime>
  <Words>589</Words>
  <Application>Microsoft Office PowerPoint</Application>
  <PresentationFormat>Widescreen</PresentationFormat>
  <Paragraphs>85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20</vt:i4>
      </vt:variant>
    </vt:vector>
  </HeadingPairs>
  <TitlesOfParts>
    <vt:vector size="30" baseType="lpstr">
      <vt:lpstr>Arial</vt:lpstr>
      <vt:lpstr>Calibri</vt:lpstr>
      <vt:lpstr>Product Sans</vt:lpstr>
      <vt:lpstr>Helvetica Rounded</vt:lpstr>
      <vt:lpstr>Calibri Light</vt:lpstr>
      <vt:lpstr>Montserrat</vt:lpstr>
      <vt:lpstr>Helvetica Light</vt:lpstr>
      <vt:lpstr>Port Lligat Sans</vt:lpstr>
      <vt:lpstr>Office Theme</vt:lpstr>
      <vt:lpstr>Custom Design</vt:lpstr>
      <vt:lpstr>Pengantar  Ilmu Komputer</vt:lpstr>
      <vt:lpstr>Fungsi LEFT, MID, dan RIGHT</vt:lpstr>
      <vt:lpstr>Fungsi LEFT</vt:lpstr>
      <vt:lpstr>Fungsi MID</vt:lpstr>
      <vt:lpstr>Fungsi RIGHT</vt:lpstr>
      <vt:lpstr>VLOOKUP  dan HLOOKUP</vt:lpstr>
      <vt:lpstr>VLOOKUP</vt:lpstr>
      <vt:lpstr>HLOOKUP</vt:lpstr>
      <vt:lpstr>DIAGRAM</vt:lpstr>
      <vt:lpstr>Membuat Diagram Batang</vt:lpstr>
      <vt:lpstr>Membuat Diagram Batang</vt:lpstr>
      <vt:lpstr>Membuat Diagram Batang</vt:lpstr>
      <vt:lpstr>PIVOT TABLE</vt:lpstr>
      <vt:lpstr>PIVOT TABLE</vt:lpstr>
      <vt:lpstr>PIVOT TABLE</vt:lpstr>
      <vt:lpstr>PIVOT TABLE</vt:lpstr>
      <vt:lpstr>PIVOT TABLE</vt:lpstr>
      <vt:lpstr>TUGAS… </vt:lpstr>
      <vt:lpstr>Tugas Pertemuan 4</vt:lpstr>
      <vt:lpstr>감사합니다 ! 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bayufadayan@gmail.com</dc:creator>
  <cp:lastModifiedBy>Calvin Febryand</cp:lastModifiedBy>
  <cp:revision>95</cp:revision>
  <dcterms:created xsi:type="dcterms:W3CDTF">2022-09-17T01:23:29Z</dcterms:created>
  <dcterms:modified xsi:type="dcterms:W3CDTF">2023-10-14T03:46:08Z</dcterms:modified>
</cp:coreProperties>
</file>